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03e8e5d4fa49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9aaec5fc054f83"/>
  </p:sldMasterIdLst>
  <p:sldIdLst>
    <p:sldId xmlns:r="http://schemas.openxmlformats.org/officeDocument/2006/relationships" id="256" r:id="R7aca02db5e214c5f"/>
    <p:sldId xmlns:r="http://schemas.openxmlformats.org/officeDocument/2006/relationships" id="257" r:id="R87a6e2116bec41ca"/>
    <p:sldId xmlns:r="http://schemas.openxmlformats.org/officeDocument/2006/relationships" id="258" r:id="Ra005e969320b480b"/>
    <p:sldId xmlns:r="http://schemas.openxmlformats.org/officeDocument/2006/relationships" id="259" r:id="R9610663adf1d4b26"/>
    <p:sldId xmlns:r="http://schemas.openxmlformats.org/officeDocument/2006/relationships" id="260" r:id="R5682ee55b7474bb3"/>
    <p:sldId xmlns:r="http://schemas.openxmlformats.org/officeDocument/2006/relationships" id="261" r:id="R4292a3343b994b23"/>
    <p:sldId xmlns:r="http://schemas.openxmlformats.org/officeDocument/2006/relationships" id="262" r:id="Rdd7a4a2d290b4e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9aaec5fc054f83" /><Relationship Type="http://schemas.openxmlformats.org/officeDocument/2006/relationships/slide" Target="/ppt/slides/slide1.xml" Id="R7aca02db5e214c5f" /><Relationship Type="http://schemas.openxmlformats.org/officeDocument/2006/relationships/slide" Target="/ppt/slides/slide2.xml" Id="R87a6e2116bec41ca" /><Relationship Type="http://schemas.openxmlformats.org/officeDocument/2006/relationships/slide" Target="/ppt/slides/slide3.xml" Id="Ra005e969320b480b" /><Relationship Type="http://schemas.openxmlformats.org/officeDocument/2006/relationships/slide" Target="/ppt/slides/slide4.xml" Id="R9610663adf1d4b26" /><Relationship Type="http://schemas.openxmlformats.org/officeDocument/2006/relationships/slide" Target="/ppt/slides/slide5.xml" Id="R5682ee55b7474bb3" /><Relationship Type="http://schemas.openxmlformats.org/officeDocument/2006/relationships/slide" Target="/ppt/slides/slide6.xml" Id="R4292a3343b994b23" /><Relationship Type="http://schemas.openxmlformats.org/officeDocument/2006/relationships/slide" Target="/ppt/slides/slide7.xml" Id="Rdd7a4a2d290b4e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d0147ea38045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b2876254c44c6" /><Relationship Type="http://schemas.openxmlformats.org/officeDocument/2006/relationships/theme" Target="/ppt/slideMasters/theme/theme1.xml" Id="R3278d05056444b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9b2876254c44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10f9100524e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33511c95e41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90877c52a40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5967c472049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186d7687843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eade1bee34c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b9a4234ef44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ODAR INVEST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1 066 742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−2 377 786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−779 179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177 376 401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193 076 006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TORLAND 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Engøysnaget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4077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97 39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odarinvest@gmail.com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989 719 971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