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277b6d4cc84e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ca73f391f8473a"/>
  </p:sldMasterIdLst>
  <p:sldIdLst>
    <p:sldId xmlns:r="http://schemas.openxmlformats.org/officeDocument/2006/relationships" id="256" r:id="R37dae2aee18b483e"/>
    <p:sldId xmlns:r="http://schemas.openxmlformats.org/officeDocument/2006/relationships" id="257" r:id="R492e3506c601416d"/>
    <p:sldId xmlns:r="http://schemas.openxmlformats.org/officeDocument/2006/relationships" id="258" r:id="R634555e521b4420a"/>
    <p:sldId xmlns:r="http://schemas.openxmlformats.org/officeDocument/2006/relationships" id="259" r:id="R18ddacbea40f4694"/>
    <p:sldId xmlns:r="http://schemas.openxmlformats.org/officeDocument/2006/relationships" id="260" r:id="R202263f940c04bc2"/>
    <p:sldId xmlns:r="http://schemas.openxmlformats.org/officeDocument/2006/relationships" id="261" r:id="Rf1e7a56a123246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ca73f391f8473a" /><Relationship Type="http://schemas.openxmlformats.org/officeDocument/2006/relationships/slide" Target="/ppt/slides/slide1.xml" Id="R37dae2aee18b483e" /><Relationship Type="http://schemas.openxmlformats.org/officeDocument/2006/relationships/slide" Target="/ppt/slides/slide2.xml" Id="R492e3506c601416d" /><Relationship Type="http://schemas.openxmlformats.org/officeDocument/2006/relationships/slide" Target="/ppt/slides/slide3.xml" Id="R634555e521b4420a" /><Relationship Type="http://schemas.openxmlformats.org/officeDocument/2006/relationships/slide" Target="/ppt/slides/slide4.xml" Id="R18ddacbea40f4694" /><Relationship Type="http://schemas.openxmlformats.org/officeDocument/2006/relationships/slide" Target="/ppt/slides/slide5.xml" Id="R202263f940c04bc2" /><Relationship Type="http://schemas.openxmlformats.org/officeDocument/2006/relationships/slide" Target="/ppt/slides/slide6.xml" Id="Rf1e7a56a123246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f8d2a003341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9c981127d42e9" /><Relationship Type="http://schemas.openxmlformats.org/officeDocument/2006/relationships/theme" Target="/ppt/slideMasters/theme/theme1.xml" Id="R355d624cde5746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89c981127d42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61244339b4c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7fe74479746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68b89140f42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5574ba79b43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8985381954b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78a7c6bf640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Engøysnaget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97 39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odarinvest@gmail.com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989 719 971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ODAR INVEST AS</a:t>
            </a:r>
          </a:p>
        </p:txBody>
      </p:sp>
    </p:spTree>
  </p:cSld>
  <p:clrMapOvr>
    <a:masterClrMapping xmlns:a="http://schemas.openxmlformats.org/drawingml/2006/main"/>
  </p:clrMapOvr>
</p:sld>
</file>