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51a650a96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6e123d6cf479e"/>
  </p:sldMasterIdLst>
  <p:sldIdLst>
    <p:sldId xmlns:r="http://schemas.openxmlformats.org/officeDocument/2006/relationships" id="256" r:id="R57fda0e2f85c44eb"/>
    <p:sldId xmlns:r="http://schemas.openxmlformats.org/officeDocument/2006/relationships" id="257" r:id="Rc90cb4b962a54319"/>
    <p:sldId xmlns:r="http://schemas.openxmlformats.org/officeDocument/2006/relationships" id="258" r:id="R1f131795fc0e4c8e"/>
    <p:sldId xmlns:r="http://schemas.openxmlformats.org/officeDocument/2006/relationships" id="259" r:id="R85f03524b49043dd"/>
    <p:sldId xmlns:r="http://schemas.openxmlformats.org/officeDocument/2006/relationships" id="260" r:id="R790fee8e5ad6487d"/>
    <p:sldId xmlns:r="http://schemas.openxmlformats.org/officeDocument/2006/relationships" id="261" r:id="Rd219b63d7a8a4502"/>
    <p:sldId xmlns:r="http://schemas.openxmlformats.org/officeDocument/2006/relationships" id="262" r:id="R157e35f31b2f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6e123d6cf479e" /><Relationship Type="http://schemas.openxmlformats.org/officeDocument/2006/relationships/slide" Target="/ppt/slides/slide1.xml" Id="R57fda0e2f85c44eb" /><Relationship Type="http://schemas.openxmlformats.org/officeDocument/2006/relationships/slide" Target="/ppt/slides/slide2.xml" Id="Rc90cb4b962a54319" /><Relationship Type="http://schemas.openxmlformats.org/officeDocument/2006/relationships/slide" Target="/ppt/slides/slide3.xml" Id="R1f131795fc0e4c8e" /><Relationship Type="http://schemas.openxmlformats.org/officeDocument/2006/relationships/slide" Target="/ppt/slides/slide4.xml" Id="R85f03524b49043dd" /><Relationship Type="http://schemas.openxmlformats.org/officeDocument/2006/relationships/slide" Target="/ppt/slides/slide5.xml" Id="R790fee8e5ad6487d" /><Relationship Type="http://schemas.openxmlformats.org/officeDocument/2006/relationships/slide" Target="/ppt/slides/slide6.xml" Id="Rd219b63d7a8a4502" /><Relationship Type="http://schemas.openxmlformats.org/officeDocument/2006/relationships/slide" Target="/ppt/slides/slide7.xml" Id="R157e35f31b2f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cf9a629b3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011f15274f33" /><Relationship Type="http://schemas.openxmlformats.org/officeDocument/2006/relationships/theme" Target="/ppt/slideMasters/theme/theme1.xml" Id="Rd3595aca2189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8011f1527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7f0d465d2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b1128c9e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1302467f45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2c7529b05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d3e62619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9888d6156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ef38b0373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ONETWO3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ONETWO3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ONETWO3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ONETWO3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ONETWO3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ONETWO3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9 790 691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253 811 367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267 925 026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ONETWO3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ONETWO3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Sogn, Solveien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ONETWO3 AS</a:t>
            </a:r>
          </a:p>
        </p:txBody>
      </p:sp>
    </p:spTree>
  </p:cSld>
  <p:clrMapOvr>
    <a:masterClrMapping xmlns:a="http://schemas.openxmlformats.org/drawingml/2006/main"/>
  </p:clrMapOvr>
</p:sld>
</file>