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89e1ff3a19c484a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fa827028075403a"/>
  </p:sldMasterIdLst>
  <p:sldIdLst>
    <p:sldId xmlns:r="http://schemas.openxmlformats.org/officeDocument/2006/relationships" id="256" r:id="Reb3feae73ada4848"/>
    <p:sldId xmlns:r="http://schemas.openxmlformats.org/officeDocument/2006/relationships" id="257" r:id="Rb14a1d4907b247e4"/>
    <p:sldId xmlns:r="http://schemas.openxmlformats.org/officeDocument/2006/relationships" id="258" r:id="R136f1d58c9af482d"/>
    <p:sldId xmlns:r="http://schemas.openxmlformats.org/officeDocument/2006/relationships" id="259" r:id="R538a97dd765a407c"/>
    <p:sldId xmlns:r="http://schemas.openxmlformats.org/officeDocument/2006/relationships" id="260" r:id="Ra49795f6bbf94b4c"/>
    <p:sldId xmlns:r="http://schemas.openxmlformats.org/officeDocument/2006/relationships" id="261" r:id="Re0193c83840449c7"/>
    <p:sldId xmlns:r="http://schemas.openxmlformats.org/officeDocument/2006/relationships" id="262" r:id="R4466b551cd304ce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fa827028075403a" /><Relationship Type="http://schemas.openxmlformats.org/officeDocument/2006/relationships/slide" Target="/ppt/slides/slide1.xml" Id="Reb3feae73ada4848" /><Relationship Type="http://schemas.openxmlformats.org/officeDocument/2006/relationships/slide" Target="/ppt/slides/slide2.xml" Id="Rb14a1d4907b247e4" /><Relationship Type="http://schemas.openxmlformats.org/officeDocument/2006/relationships/slide" Target="/ppt/slides/slide3.xml" Id="R136f1d58c9af482d" /><Relationship Type="http://schemas.openxmlformats.org/officeDocument/2006/relationships/slide" Target="/ppt/slides/slide4.xml" Id="R538a97dd765a407c" /><Relationship Type="http://schemas.openxmlformats.org/officeDocument/2006/relationships/slide" Target="/ppt/slides/slide5.xml" Id="Ra49795f6bbf94b4c" /><Relationship Type="http://schemas.openxmlformats.org/officeDocument/2006/relationships/slide" Target="/ppt/slides/slide6.xml" Id="Re0193c83840449c7" /><Relationship Type="http://schemas.openxmlformats.org/officeDocument/2006/relationships/slide" Target="/ppt/slides/slide7.xml" Id="R4466b551cd304ce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5b8fdf36084194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e1fad65cf2447a7" /><Relationship Type="http://schemas.openxmlformats.org/officeDocument/2006/relationships/theme" Target="/ppt/slideMasters/theme/theme1.xml" Id="R2a62cc0066e34b1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e1fad65cf2447a7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c76fd969f94d4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036060f5774bd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6f127e7314a413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03d71d890347ec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285c022562412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cd9197c6e3432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b791d88e00140da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FRYDENFALCH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FRYDENFALCH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FRYDENFALCH AS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FRYDENFALCH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FRYDENFALCH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FRYDENFALCH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140 150 641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8 363 141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−20 925 631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120 715 531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791 999 227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FRYDENFALCH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BHG EIENDOM AS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FRYDENBØ EIENDOM AS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FRYDENFALCH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Strandgaten 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5013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55 15 37 70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989 715 089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FRYDENFALCH AS</a:t>
            </a:r>
          </a:p>
        </p:txBody>
      </p:sp>
    </p:spTree>
  </p:cSld>
  <p:clrMapOvr>
    <a:masterClrMapping xmlns:a="http://schemas.openxmlformats.org/drawingml/2006/main"/>
  </p:clrMapOvr>
</p:sld>
</file>