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af01c2bade4d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ab7888e15645f8"/>
  </p:sldMasterIdLst>
  <p:sldIdLst>
    <p:sldId xmlns:r="http://schemas.openxmlformats.org/officeDocument/2006/relationships" id="256" r:id="Rc1bd2168c3e44abb"/>
    <p:sldId xmlns:r="http://schemas.openxmlformats.org/officeDocument/2006/relationships" id="257" r:id="R10af1d4ebaf54752"/>
    <p:sldId xmlns:r="http://schemas.openxmlformats.org/officeDocument/2006/relationships" id="258" r:id="R3f7368e3d9364a52"/>
    <p:sldId xmlns:r="http://schemas.openxmlformats.org/officeDocument/2006/relationships" id="259" r:id="R18ed3077e8a14831"/>
    <p:sldId xmlns:r="http://schemas.openxmlformats.org/officeDocument/2006/relationships" id="260" r:id="R6a36a5144b964134"/>
    <p:sldId xmlns:r="http://schemas.openxmlformats.org/officeDocument/2006/relationships" id="261" r:id="R11ad5cb09f264267"/>
    <p:sldId xmlns:r="http://schemas.openxmlformats.org/officeDocument/2006/relationships" id="262" r:id="R3d54563a58ab43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ab7888e15645f8" /><Relationship Type="http://schemas.openxmlformats.org/officeDocument/2006/relationships/slide" Target="/ppt/slides/slide1.xml" Id="Rc1bd2168c3e44abb" /><Relationship Type="http://schemas.openxmlformats.org/officeDocument/2006/relationships/slide" Target="/ppt/slides/slide2.xml" Id="R10af1d4ebaf54752" /><Relationship Type="http://schemas.openxmlformats.org/officeDocument/2006/relationships/slide" Target="/ppt/slides/slide3.xml" Id="R3f7368e3d9364a52" /><Relationship Type="http://schemas.openxmlformats.org/officeDocument/2006/relationships/slide" Target="/ppt/slides/slide4.xml" Id="R18ed3077e8a14831" /><Relationship Type="http://schemas.openxmlformats.org/officeDocument/2006/relationships/slide" Target="/ppt/slides/slide5.xml" Id="R6a36a5144b964134" /><Relationship Type="http://schemas.openxmlformats.org/officeDocument/2006/relationships/slide" Target="/ppt/slides/slide6.xml" Id="R11ad5cb09f264267" /><Relationship Type="http://schemas.openxmlformats.org/officeDocument/2006/relationships/slide" Target="/ppt/slides/slide7.xml" Id="R3d54563a58ab43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4237b7f88748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990fc16b84f56" /><Relationship Type="http://schemas.openxmlformats.org/officeDocument/2006/relationships/theme" Target="/ppt/slideMasters/theme/theme1.xml" Id="Rfd12a5f4b4804b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d990fc16b84f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5384d331d49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550a0776042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5c9d065dc42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0bb59f9d745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4df0c4f6c47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91fc335674e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0ed8863af44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FINANSTORGET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FINANSTORGET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10 620 376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1 419 294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1 160 714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385 713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5 033 003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LANGSETH GRUPPEN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FINANSTORGET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3. etasje, Ryensvingen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32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ulf@ftas.no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989 682 660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FINANSTORGET AS</a:t>
            </a:r>
          </a:p>
        </p:txBody>
      </p:sp>
    </p:spTree>
  </p:cSld>
  <p:clrMapOvr>
    <a:masterClrMapping xmlns:a="http://schemas.openxmlformats.org/drawingml/2006/main"/>
  </p:clrMapOvr>
</p:sld>
</file>