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421b44f7ad46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4fb5c446f84579"/>
  </p:sldMasterIdLst>
  <p:sldIdLst>
    <p:sldId xmlns:r="http://schemas.openxmlformats.org/officeDocument/2006/relationships" id="256" r:id="R7d27b70ce7bb41d5"/>
    <p:sldId xmlns:r="http://schemas.openxmlformats.org/officeDocument/2006/relationships" id="257" r:id="Rb66df9d1ced14cab"/>
    <p:sldId xmlns:r="http://schemas.openxmlformats.org/officeDocument/2006/relationships" id="258" r:id="R66c62d72905a4295"/>
    <p:sldId xmlns:r="http://schemas.openxmlformats.org/officeDocument/2006/relationships" id="259" r:id="R091d1de4682d466d"/>
    <p:sldId xmlns:r="http://schemas.openxmlformats.org/officeDocument/2006/relationships" id="260" r:id="R025f8873a5eb4597"/>
    <p:sldId xmlns:r="http://schemas.openxmlformats.org/officeDocument/2006/relationships" id="261" r:id="R1525cd1c01f84456"/>
    <p:sldId xmlns:r="http://schemas.openxmlformats.org/officeDocument/2006/relationships" id="262" r:id="R3fd096f053d143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4fb5c446f84579" /><Relationship Type="http://schemas.openxmlformats.org/officeDocument/2006/relationships/slide" Target="/ppt/slides/slide1.xml" Id="R7d27b70ce7bb41d5" /><Relationship Type="http://schemas.openxmlformats.org/officeDocument/2006/relationships/slide" Target="/ppt/slides/slide2.xml" Id="Rb66df9d1ced14cab" /><Relationship Type="http://schemas.openxmlformats.org/officeDocument/2006/relationships/slide" Target="/ppt/slides/slide3.xml" Id="R66c62d72905a4295" /><Relationship Type="http://schemas.openxmlformats.org/officeDocument/2006/relationships/slide" Target="/ppt/slides/slide4.xml" Id="R091d1de4682d466d" /><Relationship Type="http://schemas.openxmlformats.org/officeDocument/2006/relationships/slide" Target="/ppt/slides/slide5.xml" Id="R025f8873a5eb4597" /><Relationship Type="http://schemas.openxmlformats.org/officeDocument/2006/relationships/slide" Target="/ppt/slides/slide6.xml" Id="R1525cd1c01f84456" /><Relationship Type="http://schemas.openxmlformats.org/officeDocument/2006/relationships/slide" Target="/ppt/slides/slide7.xml" Id="R3fd096f053d143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1e6c668b4e44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4fc8bdbde4ce0" /><Relationship Type="http://schemas.openxmlformats.org/officeDocument/2006/relationships/theme" Target="/ppt/slideMasters/theme/theme1.xml" Id="Rab78e4f5ec6449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94fc8bdbde4c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e8effc94c49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8f5c41e4348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c5145ac6f41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07848090a49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2bd7e8c2c4e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a2db5ca0a42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4f779090d43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REVISORHUSET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REVISORHUSET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546 154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3 708 739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7 313 392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11 216 231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 INVEST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ELNÆS RUNE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 TORILL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DOLVIK TORIL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LØVHOLM LARS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MAGAMADOV ROSLAN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989 675 893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