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b5585f61a47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47dd5d49d44d2"/>
  </p:sldMasterIdLst>
  <p:sldIdLst>
    <p:sldId xmlns:r="http://schemas.openxmlformats.org/officeDocument/2006/relationships" id="256" r:id="R046ee8d048194db0"/>
    <p:sldId xmlns:r="http://schemas.openxmlformats.org/officeDocument/2006/relationships" id="257" r:id="R3939a5dbe1384bfa"/>
    <p:sldId xmlns:r="http://schemas.openxmlformats.org/officeDocument/2006/relationships" id="258" r:id="Rc07f2a4eeb044e75"/>
    <p:sldId xmlns:r="http://schemas.openxmlformats.org/officeDocument/2006/relationships" id="259" r:id="R088d4fe561c44288"/>
    <p:sldId xmlns:r="http://schemas.openxmlformats.org/officeDocument/2006/relationships" id="260" r:id="R3560b980023f4b7d"/>
    <p:sldId xmlns:r="http://schemas.openxmlformats.org/officeDocument/2006/relationships" id="261" r:id="R0b241e7ba77e43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47dd5d49d44d2" /><Relationship Type="http://schemas.openxmlformats.org/officeDocument/2006/relationships/slide" Target="/ppt/slides/slide1.xml" Id="R046ee8d048194db0" /><Relationship Type="http://schemas.openxmlformats.org/officeDocument/2006/relationships/slide" Target="/ppt/slides/slide2.xml" Id="R3939a5dbe1384bfa" /><Relationship Type="http://schemas.openxmlformats.org/officeDocument/2006/relationships/slide" Target="/ppt/slides/slide3.xml" Id="Rc07f2a4eeb044e75" /><Relationship Type="http://schemas.openxmlformats.org/officeDocument/2006/relationships/slide" Target="/ppt/slides/slide4.xml" Id="R088d4fe561c44288" /><Relationship Type="http://schemas.openxmlformats.org/officeDocument/2006/relationships/slide" Target="/ppt/slides/slide5.xml" Id="R3560b980023f4b7d" /><Relationship Type="http://schemas.openxmlformats.org/officeDocument/2006/relationships/slide" Target="/ppt/slides/slide6.xml" Id="R0b241e7ba77e43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1ab19c8621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3f65131a74350" /><Relationship Type="http://schemas.openxmlformats.org/officeDocument/2006/relationships/theme" Target="/ppt/slideMasters/theme/theme1.xml" Id="R3e5ff2e3f53743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f3f65131a743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07d3c99e4d4d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a20a2c530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f9ca0d65ff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53c73fed74d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8a51a28624e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c05c224b3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REVISORHUSET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989 675 893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REVISORHUSET INVEST AS</a:t>
            </a:r>
          </a:p>
        </p:txBody>
      </p:sp>
    </p:spTree>
  </p:cSld>
  <p:clrMapOvr>
    <a:masterClrMapping xmlns:a="http://schemas.openxmlformats.org/drawingml/2006/main"/>
  </p:clrMapOvr>
</p:sld>
</file>