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148c0bfb774c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b7ad34a544b07"/>
  </p:sldMasterIdLst>
  <p:sldIdLst>
    <p:sldId xmlns:r="http://schemas.openxmlformats.org/officeDocument/2006/relationships" id="256" r:id="R65793979930642f5"/>
    <p:sldId xmlns:r="http://schemas.openxmlformats.org/officeDocument/2006/relationships" id="257" r:id="R65018c1ec2aa47d3"/>
    <p:sldId xmlns:r="http://schemas.openxmlformats.org/officeDocument/2006/relationships" id="258" r:id="Rd37d754a2e4b41c6"/>
    <p:sldId xmlns:r="http://schemas.openxmlformats.org/officeDocument/2006/relationships" id="259" r:id="R8de77effd1a94bfa"/>
    <p:sldId xmlns:r="http://schemas.openxmlformats.org/officeDocument/2006/relationships" id="260" r:id="R5a51843d2b7d4618"/>
    <p:sldId xmlns:r="http://schemas.openxmlformats.org/officeDocument/2006/relationships" id="261" r:id="R482e2e5c19f54454"/>
    <p:sldId xmlns:r="http://schemas.openxmlformats.org/officeDocument/2006/relationships" id="262" r:id="R8d68ec0c3a3f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b7ad34a544b07" /><Relationship Type="http://schemas.openxmlformats.org/officeDocument/2006/relationships/slide" Target="/ppt/slides/slide1.xml" Id="R65793979930642f5" /><Relationship Type="http://schemas.openxmlformats.org/officeDocument/2006/relationships/slide" Target="/ppt/slides/slide2.xml" Id="R65018c1ec2aa47d3" /><Relationship Type="http://schemas.openxmlformats.org/officeDocument/2006/relationships/slide" Target="/ppt/slides/slide3.xml" Id="Rd37d754a2e4b41c6" /><Relationship Type="http://schemas.openxmlformats.org/officeDocument/2006/relationships/slide" Target="/ppt/slides/slide4.xml" Id="R8de77effd1a94bfa" /><Relationship Type="http://schemas.openxmlformats.org/officeDocument/2006/relationships/slide" Target="/ppt/slides/slide5.xml" Id="R5a51843d2b7d4618" /><Relationship Type="http://schemas.openxmlformats.org/officeDocument/2006/relationships/slide" Target="/ppt/slides/slide6.xml" Id="R482e2e5c19f54454" /><Relationship Type="http://schemas.openxmlformats.org/officeDocument/2006/relationships/slide" Target="/ppt/slides/slide7.xml" Id="R8d68ec0c3a3f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8d445602a41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14a0d569c4d08" /><Relationship Type="http://schemas.openxmlformats.org/officeDocument/2006/relationships/theme" Target="/ppt/slideMasters/theme/theme1.xml" Id="Rd3f730448776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514a0d569c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2d31f96cb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230811eb9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c6fbcd3a1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9dd4fe6ee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0430ac57b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2678a01e94c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fa6d985b7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SANDE MEIERI HANDELSLAG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SANDE MEIERI HANDELSLAG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18 053 018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933 588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1 869 230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47 436 794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71 153 848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KIND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KARINE BONDEN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STAMPE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ERLAND AASNÆS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GALLEBERG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TEIEN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Revåveien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78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henriette@sandemeieri.no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989 658 255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SANDE MEIERI HANDELSLAG</a:t>
            </a:r>
          </a:p>
        </p:txBody>
      </p:sp>
    </p:spTree>
  </p:cSld>
  <p:clrMapOvr>
    <a:masterClrMapping xmlns:a="http://schemas.openxmlformats.org/drawingml/2006/main"/>
  </p:clrMapOvr>
</p:sld>
</file>