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79d5778422f47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326c27d14c4da9"/>
  </p:sldMasterIdLst>
  <p:sldIdLst>
    <p:sldId xmlns:r="http://schemas.openxmlformats.org/officeDocument/2006/relationships" id="256" r:id="R7fbc68383ad240e5"/>
    <p:sldId xmlns:r="http://schemas.openxmlformats.org/officeDocument/2006/relationships" id="257" r:id="R2837270a5ce24e44"/>
    <p:sldId xmlns:r="http://schemas.openxmlformats.org/officeDocument/2006/relationships" id="258" r:id="R5f590f2068254bff"/>
    <p:sldId xmlns:r="http://schemas.openxmlformats.org/officeDocument/2006/relationships" id="259" r:id="R057c12f8d0d94d33"/>
    <p:sldId xmlns:r="http://schemas.openxmlformats.org/officeDocument/2006/relationships" id="260" r:id="R4c9733e7b31b4ad8"/>
    <p:sldId xmlns:r="http://schemas.openxmlformats.org/officeDocument/2006/relationships" id="261" r:id="R4446a6fce24b4ac8"/>
    <p:sldId xmlns:r="http://schemas.openxmlformats.org/officeDocument/2006/relationships" id="262" r:id="R252206256b92446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326c27d14c4da9" /><Relationship Type="http://schemas.openxmlformats.org/officeDocument/2006/relationships/slide" Target="/ppt/slides/slide1.xml" Id="R7fbc68383ad240e5" /><Relationship Type="http://schemas.openxmlformats.org/officeDocument/2006/relationships/slide" Target="/ppt/slides/slide2.xml" Id="R2837270a5ce24e44" /><Relationship Type="http://schemas.openxmlformats.org/officeDocument/2006/relationships/slide" Target="/ppt/slides/slide3.xml" Id="R5f590f2068254bff" /><Relationship Type="http://schemas.openxmlformats.org/officeDocument/2006/relationships/slide" Target="/ppt/slides/slide4.xml" Id="R057c12f8d0d94d33" /><Relationship Type="http://schemas.openxmlformats.org/officeDocument/2006/relationships/slide" Target="/ppt/slides/slide5.xml" Id="R4c9733e7b31b4ad8" /><Relationship Type="http://schemas.openxmlformats.org/officeDocument/2006/relationships/slide" Target="/ppt/slides/slide6.xml" Id="R4446a6fce24b4ac8" /><Relationship Type="http://schemas.openxmlformats.org/officeDocument/2006/relationships/slide" Target="/ppt/slides/slide7.xml" Id="R252206256b92446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f47bc749d944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03d356723e4b3c" /><Relationship Type="http://schemas.openxmlformats.org/officeDocument/2006/relationships/theme" Target="/ppt/slideMasters/theme/theme1.xml" Id="R08fe99f5beeb465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03d356723e4b3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a993fa648d45a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11749b18544c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16c2e4ffb144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b4ca3389a441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ded8d3c45846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4bbc3987e5431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9491d6fc2840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AMUNDSEN TAKST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AMUNDSEN TAKST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AMUNDSEN TAKST AS ble etablert [år] og holder til i Slemmestad.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AMUNDSEN TAKST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AMUNDSEN TAKST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AMUNDSEN TAKST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13 833 136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3 796 360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3 287 442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11 326 011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14 814 073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AMUNDSEN TAKST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GAUTE LYNNE AMUNDSEN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AMUNDSEN TAKST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Vaterlandsveien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3470 Slemmestad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31 28 00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gaute@amundsentakst.no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www.amundsentakst.no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989 658 034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AMUNDSEN TAKST AS</a:t>
            </a:r>
          </a:p>
        </p:txBody>
      </p:sp>
    </p:spTree>
  </p:cSld>
  <p:clrMapOvr>
    <a:masterClrMapping xmlns:a="http://schemas.openxmlformats.org/drawingml/2006/main"/>
  </p:clrMapOvr>
</p:sld>
</file>