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ef1728802e41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f61d380afa49df"/>
  </p:sldMasterIdLst>
  <p:sldIdLst>
    <p:sldId xmlns:r="http://schemas.openxmlformats.org/officeDocument/2006/relationships" id="256" r:id="R3eccae4725ad4d22"/>
    <p:sldId xmlns:r="http://schemas.openxmlformats.org/officeDocument/2006/relationships" id="257" r:id="Re2f20677904c444d"/>
    <p:sldId xmlns:r="http://schemas.openxmlformats.org/officeDocument/2006/relationships" id="258" r:id="R6a7880525b7242bc"/>
    <p:sldId xmlns:r="http://schemas.openxmlformats.org/officeDocument/2006/relationships" id="259" r:id="R26f2ed895ffa44ad"/>
    <p:sldId xmlns:r="http://schemas.openxmlformats.org/officeDocument/2006/relationships" id="260" r:id="R6a5b33dffce94d9e"/>
    <p:sldId xmlns:r="http://schemas.openxmlformats.org/officeDocument/2006/relationships" id="261" r:id="R1aca6758a4e14c09"/>
    <p:sldId xmlns:r="http://schemas.openxmlformats.org/officeDocument/2006/relationships" id="262" r:id="Rebfbfc303fe042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61d380afa49df" /><Relationship Type="http://schemas.openxmlformats.org/officeDocument/2006/relationships/slide" Target="/ppt/slides/slide1.xml" Id="R3eccae4725ad4d22" /><Relationship Type="http://schemas.openxmlformats.org/officeDocument/2006/relationships/slide" Target="/ppt/slides/slide2.xml" Id="Re2f20677904c444d" /><Relationship Type="http://schemas.openxmlformats.org/officeDocument/2006/relationships/slide" Target="/ppt/slides/slide3.xml" Id="R6a7880525b7242bc" /><Relationship Type="http://schemas.openxmlformats.org/officeDocument/2006/relationships/slide" Target="/ppt/slides/slide4.xml" Id="R26f2ed895ffa44ad" /><Relationship Type="http://schemas.openxmlformats.org/officeDocument/2006/relationships/slide" Target="/ppt/slides/slide5.xml" Id="R6a5b33dffce94d9e" /><Relationship Type="http://schemas.openxmlformats.org/officeDocument/2006/relationships/slide" Target="/ppt/slides/slide6.xml" Id="R1aca6758a4e14c09" /><Relationship Type="http://schemas.openxmlformats.org/officeDocument/2006/relationships/slide" Target="/ppt/slides/slide7.xml" Id="Rebfbfc303fe042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b133380d64a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99f1a0d1e4d8e" /><Relationship Type="http://schemas.openxmlformats.org/officeDocument/2006/relationships/theme" Target="/ppt/slideMasters/theme/theme1.xml" Id="R1c67eb98cdda48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c99f1a0d1e4d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e6789f70a4f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ba4a9ebea4d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ff00aa6494a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eae91eb6941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26843e3ca48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ca43106034c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b9305ca3f40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STAKKELAND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STAKKELAND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13 940 600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13 959 866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STAKKELAND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Buggelandsstubben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97 97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989 650 653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