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ea23fc094c46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03bf859a9c4a9c"/>
  </p:sldMasterIdLst>
  <p:sldIdLst>
    <p:sldId xmlns:r="http://schemas.openxmlformats.org/officeDocument/2006/relationships" id="256" r:id="R70c7d76627af46f5"/>
    <p:sldId xmlns:r="http://schemas.openxmlformats.org/officeDocument/2006/relationships" id="257" r:id="R2d536ef96ac54bdb"/>
    <p:sldId xmlns:r="http://schemas.openxmlformats.org/officeDocument/2006/relationships" id="258" r:id="R7095d65eac274190"/>
    <p:sldId xmlns:r="http://schemas.openxmlformats.org/officeDocument/2006/relationships" id="259" r:id="Ra4f6b3b9ece44a36"/>
    <p:sldId xmlns:r="http://schemas.openxmlformats.org/officeDocument/2006/relationships" id="260" r:id="R057d5875fce448a1"/>
    <p:sldId xmlns:r="http://schemas.openxmlformats.org/officeDocument/2006/relationships" id="261" r:id="R018c86a7f2fe4dec"/>
    <p:sldId xmlns:r="http://schemas.openxmlformats.org/officeDocument/2006/relationships" id="262" r:id="Rad3079a155b040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03bf859a9c4a9c" /><Relationship Type="http://schemas.openxmlformats.org/officeDocument/2006/relationships/slide" Target="/ppt/slides/slide1.xml" Id="R70c7d76627af46f5" /><Relationship Type="http://schemas.openxmlformats.org/officeDocument/2006/relationships/slide" Target="/ppt/slides/slide2.xml" Id="R2d536ef96ac54bdb" /><Relationship Type="http://schemas.openxmlformats.org/officeDocument/2006/relationships/slide" Target="/ppt/slides/slide3.xml" Id="R7095d65eac274190" /><Relationship Type="http://schemas.openxmlformats.org/officeDocument/2006/relationships/slide" Target="/ppt/slides/slide4.xml" Id="Ra4f6b3b9ece44a36" /><Relationship Type="http://schemas.openxmlformats.org/officeDocument/2006/relationships/slide" Target="/ppt/slides/slide5.xml" Id="R057d5875fce448a1" /><Relationship Type="http://schemas.openxmlformats.org/officeDocument/2006/relationships/slide" Target="/ppt/slides/slide6.xml" Id="R018c86a7f2fe4dec" /><Relationship Type="http://schemas.openxmlformats.org/officeDocument/2006/relationships/slide" Target="/ppt/slides/slide7.xml" Id="Rad3079a155b040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7d42ff43124d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18164d4d04918" /><Relationship Type="http://schemas.openxmlformats.org/officeDocument/2006/relationships/theme" Target="/ppt/slideMasters/theme/theme1.xml" Id="Rb49a4e28b35649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e18164d4d049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9022bb4ab4d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ec423532145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86f7c2d8e44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11ee4753d4b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1db3167054b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4c06d993d44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9df4bce574c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FORUM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FORUM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17 043 758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9 369 835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7 413 064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204 600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16 182 713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5C INVEST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NYPAN INVEST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RJF HOLDING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STATSAUTORISERT REVISOR EIRIK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ROLF MARTIN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FØRLAND RUNE JOSTEIN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post@forum-revisjon.no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www.forum-revisjon.no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989 648 667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