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2d0ff7a8c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9df547b6b41a6"/>
  </p:sldMasterIdLst>
  <p:sldIdLst>
    <p:sldId xmlns:r="http://schemas.openxmlformats.org/officeDocument/2006/relationships" id="256" r:id="Refcf181cebfe4296"/>
    <p:sldId xmlns:r="http://schemas.openxmlformats.org/officeDocument/2006/relationships" id="257" r:id="R3dbe22ef614d414a"/>
    <p:sldId xmlns:r="http://schemas.openxmlformats.org/officeDocument/2006/relationships" id="258" r:id="Rc9490d72f3e0447f"/>
    <p:sldId xmlns:r="http://schemas.openxmlformats.org/officeDocument/2006/relationships" id="259" r:id="Rc55b435d255d484d"/>
    <p:sldId xmlns:r="http://schemas.openxmlformats.org/officeDocument/2006/relationships" id="260" r:id="Rd3816e467c844c8c"/>
    <p:sldId xmlns:r="http://schemas.openxmlformats.org/officeDocument/2006/relationships" id="261" r:id="Ra99d8a7c83eb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9df547b6b41a6" /><Relationship Type="http://schemas.openxmlformats.org/officeDocument/2006/relationships/slide" Target="/ppt/slides/slide1.xml" Id="Refcf181cebfe4296" /><Relationship Type="http://schemas.openxmlformats.org/officeDocument/2006/relationships/slide" Target="/ppt/slides/slide2.xml" Id="R3dbe22ef614d414a" /><Relationship Type="http://schemas.openxmlformats.org/officeDocument/2006/relationships/slide" Target="/ppt/slides/slide3.xml" Id="Rc9490d72f3e0447f" /><Relationship Type="http://schemas.openxmlformats.org/officeDocument/2006/relationships/slide" Target="/ppt/slides/slide4.xml" Id="Rc55b435d255d484d" /><Relationship Type="http://schemas.openxmlformats.org/officeDocument/2006/relationships/slide" Target="/ppt/slides/slide5.xml" Id="Rd3816e467c844c8c" /><Relationship Type="http://schemas.openxmlformats.org/officeDocument/2006/relationships/slide" Target="/ppt/slides/slide6.xml" Id="Ra99d8a7c83eb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53744dcc945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b8cf0ec94b2e" /><Relationship Type="http://schemas.openxmlformats.org/officeDocument/2006/relationships/theme" Target="/ppt/slideMasters/theme/theme1.xml" Id="Rab41071e1d5b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3b8cf0ec9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639d55d7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a1668e98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eb1858d7e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5ea8be0e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994d900904c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6722f72d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