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7db156ab8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48c7855424ea9"/>
  </p:sldMasterIdLst>
  <p:sldIdLst>
    <p:sldId xmlns:r="http://schemas.openxmlformats.org/officeDocument/2006/relationships" id="256" r:id="Rdaf73644fbd349bc"/>
    <p:sldId xmlns:r="http://schemas.openxmlformats.org/officeDocument/2006/relationships" id="257" r:id="R8d35663e0e0f4231"/>
    <p:sldId xmlns:r="http://schemas.openxmlformats.org/officeDocument/2006/relationships" id="258" r:id="R862a3a34611a47b1"/>
    <p:sldId xmlns:r="http://schemas.openxmlformats.org/officeDocument/2006/relationships" id="259" r:id="R7dd4a0df659748db"/>
    <p:sldId xmlns:r="http://schemas.openxmlformats.org/officeDocument/2006/relationships" id="260" r:id="R737432741e2a4b39"/>
    <p:sldId xmlns:r="http://schemas.openxmlformats.org/officeDocument/2006/relationships" id="261" r:id="Re65a8d38c47a45d6"/>
    <p:sldId xmlns:r="http://schemas.openxmlformats.org/officeDocument/2006/relationships" id="262" r:id="R19e925c9aaa0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48c7855424ea9" /><Relationship Type="http://schemas.openxmlformats.org/officeDocument/2006/relationships/slide" Target="/ppt/slides/slide1.xml" Id="Rdaf73644fbd349bc" /><Relationship Type="http://schemas.openxmlformats.org/officeDocument/2006/relationships/slide" Target="/ppt/slides/slide2.xml" Id="R8d35663e0e0f4231" /><Relationship Type="http://schemas.openxmlformats.org/officeDocument/2006/relationships/slide" Target="/ppt/slides/slide3.xml" Id="R862a3a34611a47b1" /><Relationship Type="http://schemas.openxmlformats.org/officeDocument/2006/relationships/slide" Target="/ppt/slides/slide4.xml" Id="R7dd4a0df659748db" /><Relationship Type="http://schemas.openxmlformats.org/officeDocument/2006/relationships/slide" Target="/ppt/slides/slide5.xml" Id="R737432741e2a4b39" /><Relationship Type="http://schemas.openxmlformats.org/officeDocument/2006/relationships/slide" Target="/ppt/slides/slide6.xml" Id="Re65a8d38c47a45d6" /><Relationship Type="http://schemas.openxmlformats.org/officeDocument/2006/relationships/slide" Target="/ppt/slides/slide7.xml" Id="R19e925c9aaa0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209c123f5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2b84001f4257" /><Relationship Type="http://schemas.openxmlformats.org/officeDocument/2006/relationships/theme" Target="/ppt/slideMasters/theme/theme1.xml" Id="R2e159ea0116b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92b84001f42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3bff16c5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6a8daa54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d9088efc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bba7b0de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161ebad7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d2dcc657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c20bd43c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KJØREN JOHANNE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