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e7e7ba275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9c61005c442f4"/>
  </p:sldMasterIdLst>
  <p:sldIdLst>
    <p:sldId xmlns:r="http://schemas.openxmlformats.org/officeDocument/2006/relationships" id="256" r:id="R9b6a116e8b4d406e"/>
    <p:sldId xmlns:r="http://schemas.openxmlformats.org/officeDocument/2006/relationships" id="257" r:id="Re2ee960d32f84222"/>
    <p:sldId xmlns:r="http://schemas.openxmlformats.org/officeDocument/2006/relationships" id="258" r:id="R3dbcd8a3aa3b457e"/>
    <p:sldId xmlns:r="http://schemas.openxmlformats.org/officeDocument/2006/relationships" id="259" r:id="Rdb2bd8f2251f4431"/>
    <p:sldId xmlns:r="http://schemas.openxmlformats.org/officeDocument/2006/relationships" id="260" r:id="Rfd3c0bca586842ab"/>
    <p:sldId xmlns:r="http://schemas.openxmlformats.org/officeDocument/2006/relationships" id="261" r:id="R46de8b283949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9c61005c442f4" /><Relationship Type="http://schemas.openxmlformats.org/officeDocument/2006/relationships/slide" Target="/ppt/slides/slide1.xml" Id="R9b6a116e8b4d406e" /><Relationship Type="http://schemas.openxmlformats.org/officeDocument/2006/relationships/slide" Target="/ppt/slides/slide2.xml" Id="Re2ee960d32f84222" /><Relationship Type="http://schemas.openxmlformats.org/officeDocument/2006/relationships/slide" Target="/ppt/slides/slide3.xml" Id="R3dbcd8a3aa3b457e" /><Relationship Type="http://schemas.openxmlformats.org/officeDocument/2006/relationships/slide" Target="/ppt/slides/slide4.xml" Id="Rdb2bd8f2251f4431" /><Relationship Type="http://schemas.openxmlformats.org/officeDocument/2006/relationships/slide" Target="/ppt/slides/slide5.xml" Id="Rfd3c0bca586842ab" /><Relationship Type="http://schemas.openxmlformats.org/officeDocument/2006/relationships/slide" Target="/ppt/slides/slide6.xml" Id="R46de8b283949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2d8224150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1c03b4ae466e" /><Relationship Type="http://schemas.openxmlformats.org/officeDocument/2006/relationships/theme" Target="/ppt/slideMasters/theme/theme1.xml" Id="Rbb884255bd0e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a1c03b4ae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c3ef4f653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ce31bf68e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2e963f743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a02d4e7d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14836dc6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f9ce977c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