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1f885336e84a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83490ca025404b"/>
  </p:sldMasterIdLst>
  <p:sldIdLst>
    <p:sldId xmlns:r="http://schemas.openxmlformats.org/officeDocument/2006/relationships" id="256" r:id="R8b8e94f45ec74006"/>
    <p:sldId xmlns:r="http://schemas.openxmlformats.org/officeDocument/2006/relationships" id="257" r:id="R250c16b650a24254"/>
    <p:sldId xmlns:r="http://schemas.openxmlformats.org/officeDocument/2006/relationships" id="258" r:id="R972f90e7e5514b7e"/>
    <p:sldId xmlns:r="http://schemas.openxmlformats.org/officeDocument/2006/relationships" id="259" r:id="Rca14507a95274b5f"/>
    <p:sldId xmlns:r="http://schemas.openxmlformats.org/officeDocument/2006/relationships" id="260" r:id="Rfe8e00ddefef4529"/>
    <p:sldId xmlns:r="http://schemas.openxmlformats.org/officeDocument/2006/relationships" id="261" r:id="R19c9cfc4b1b94202"/>
    <p:sldId xmlns:r="http://schemas.openxmlformats.org/officeDocument/2006/relationships" id="262" r:id="R0fd4ebc51fd747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83490ca025404b" /><Relationship Type="http://schemas.openxmlformats.org/officeDocument/2006/relationships/slide" Target="/ppt/slides/slide1.xml" Id="R8b8e94f45ec74006" /><Relationship Type="http://schemas.openxmlformats.org/officeDocument/2006/relationships/slide" Target="/ppt/slides/slide2.xml" Id="R250c16b650a24254" /><Relationship Type="http://schemas.openxmlformats.org/officeDocument/2006/relationships/slide" Target="/ppt/slides/slide3.xml" Id="R972f90e7e5514b7e" /><Relationship Type="http://schemas.openxmlformats.org/officeDocument/2006/relationships/slide" Target="/ppt/slides/slide4.xml" Id="Rca14507a95274b5f" /><Relationship Type="http://schemas.openxmlformats.org/officeDocument/2006/relationships/slide" Target="/ppt/slides/slide5.xml" Id="Rfe8e00ddefef4529" /><Relationship Type="http://schemas.openxmlformats.org/officeDocument/2006/relationships/slide" Target="/ppt/slides/slide6.xml" Id="R19c9cfc4b1b94202" /><Relationship Type="http://schemas.openxmlformats.org/officeDocument/2006/relationships/slide" Target="/ppt/slides/slide7.xml" Id="R0fd4ebc51fd747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e510cde1243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44e21b88646da" /><Relationship Type="http://schemas.openxmlformats.org/officeDocument/2006/relationships/theme" Target="/ppt/slideMasters/theme/theme1.xml" Id="R674f6bd945da4a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444e21b88646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fe8f8e5ba48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b4a7654554b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1015900494e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42a40010845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b39d26c2d48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4f8348bdc46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deca2e82140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LJM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LJM AS ble etablert [år] og holder til i Finstadjordet.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58 654 386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27 365 679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29 728 432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592 098 747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597 870 495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JØRGEN MOGER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1475 Finstadjordet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989 623 907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LJM AS</a:t>
            </a:r>
          </a:p>
        </p:txBody>
      </p:sp>
    </p:spTree>
  </p:cSld>
  <p:clrMapOvr>
    <a:masterClrMapping xmlns:a="http://schemas.openxmlformats.org/drawingml/2006/main"/>
  </p:clrMapOvr>
</p:sld>
</file>