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e43b24283849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a362be2286435e"/>
  </p:sldMasterIdLst>
  <p:sldIdLst>
    <p:sldId xmlns:r="http://schemas.openxmlformats.org/officeDocument/2006/relationships" id="256" r:id="R7e556cb2bc8f4274"/>
    <p:sldId xmlns:r="http://schemas.openxmlformats.org/officeDocument/2006/relationships" id="257" r:id="R78253ed35b614bea"/>
    <p:sldId xmlns:r="http://schemas.openxmlformats.org/officeDocument/2006/relationships" id="258" r:id="R522fe70947574729"/>
    <p:sldId xmlns:r="http://schemas.openxmlformats.org/officeDocument/2006/relationships" id="259" r:id="R289114c3ba854c3e"/>
    <p:sldId xmlns:r="http://schemas.openxmlformats.org/officeDocument/2006/relationships" id="260" r:id="R0d9c4f366eb246d8"/>
    <p:sldId xmlns:r="http://schemas.openxmlformats.org/officeDocument/2006/relationships" id="261" r:id="R131221cc5b3247af"/>
    <p:sldId xmlns:r="http://schemas.openxmlformats.org/officeDocument/2006/relationships" id="262" r:id="Rcf4e5aded8f249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a362be2286435e" /><Relationship Type="http://schemas.openxmlformats.org/officeDocument/2006/relationships/slide" Target="/ppt/slides/slide1.xml" Id="R7e556cb2bc8f4274" /><Relationship Type="http://schemas.openxmlformats.org/officeDocument/2006/relationships/slide" Target="/ppt/slides/slide2.xml" Id="R78253ed35b614bea" /><Relationship Type="http://schemas.openxmlformats.org/officeDocument/2006/relationships/slide" Target="/ppt/slides/slide3.xml" Id="R522fe70947574729" /><Relationship Type="http://schemas.openxmlformats.org/officeDocument/2006/relationships/slide" Target="/ppt/slides/slide4.xml" Id="R289114c3ba854c3e" /><Relationship Type="http://schemas.openxmlformats.org/officeDocument/2006/relationships/slide" Target="/ppt/slides/slide5.xml" Id="R0d9c4f366eb246d8" /><Relationship Type="http://schemas.openxmlformats.org/officeDocument/2006/relationships/slide" Target="/ppt/slides/slide6.xml" Id="R131221cc5b3247af" /><Relationship Type="http://schemas.openxmlformats.org/officeDocument/2006/relationships/slide" Target="/ppt/slides/slide7.xml" Id="Rcf4e5aded8f249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7507c8de6445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8f2a236a274882" /><Relationship Type="http://schemas.openxmlformats.org/officeDocument/2006/relationships/theme" Target="/ppt/slideMasters/theme/theme1.xml" Id="Re660622a33194a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8f2a236a2748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b2d8c259141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f9d52a6c0d471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b42ce26b0e41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bc542cd7ea44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59897778c246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29bdc254c430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0176c1881344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BR. KARLSEN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BR. KARLSEN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BR. KARLSEN EIENDOM AS ble etablert [år] og holder til i Husøy I Senja.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BR. KARLSEN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BR. KARLSEN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BR. KARLSEN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32 158 259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−5 408 411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−60 288 106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188 603 544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574 934 655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BR. KARLSEN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BRØDRENE KARLSEN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BR. KARLSEN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Oskarbakken 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9389 Husøy I Senja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85 13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989 618 377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BR. KARLSEN EIENDOM AS</a:t>
            </a:r>
          </a:p>
        </p:txBody>
      </p:sp>
    </p:spTree>
  </p:cSld>
  <p:clrMapOvr>
    <a:masterClrMapping xmlns:a="http://schemas.openxmlformats.org/drawingml/2006/main"/>
  </p:clrMapOvr>
</p:sld>
</file>