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ce665a949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659a808c34583"/>
  </p:sldMasterIdLst>
  <p:sldIdLst>
    <p:sldId xmlns:r="http://schemas.openxmlformats.org/officeDocument/2006/relationships" id="256" r:id="R15e6da27a94145b2"/>
    <p:sldId xmlns:r="http://schemas.openxmlformats.org/officeDocument/2006/relationships" id="257" r:id="R3155ca279f704b1d"/>
    <p:sldId xmlns:r="http://schemas.openxmlformats.org/officeDocument/2006/relationships" id="258" r:id="Rc86bd29f496d4094"/>
    <p:sldId xmlns:r="http://schemas.openxmlformats.org/officeDocument/2006/relationships" id="259" r:id="R3f01caac8832449b"/>
    <p:sldId xmlns:r="http://schemas.openxmlformats.org/officeDocument/2006/relationships" id="260" r:id="Rd46e849b14254784"/>
    <p:sldId xmlns:r="http://schemas.openxmlformats.org/officeDocument/2006/relationships" id="261" r:id="R0fe0595fc8944e20"/>
    <p:sldId xmlns:r="http://schemas.openxmlformats.org/officeDocument/2006/relationships" id="262" r:id="Rd246d5cfd044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659a808c34583" /><Relationship Type="http://schemas.openxmlformats.org/officeDocument/2006/relationships/slide" Target="/ppt/slides/slide1.xml" Id="R15e6da27a94145b2" /><Relationship Type="http://schemas.openxmlformats.org/officeDocument/2006/relationships/slide" Target="/ppt/slides/slide2.xml" Id="R3155ca279f704b1d" /><Relationship Type="http://schemas.openxmlformats.org/officeDocument/2006/relationships/slide" Target="/ppt/slides/slide3.xml" Id="Rc86bd29f496d4094" /><Relationship Type="http://schemas.openxmlformats.org/officeDocument/2006/relationships/slide" Target="/ppt/slides/slide4.xml" Id="R3f01caac8832449b" /><Relationship Type="http://schemas.openxmlformats.org/officeDocument/2006/relationships/slide" Target="/ppt/slides/slide5.xml" Id="Rd46e849b14254784" /><Relationship Type="http://schemas.openxmlformats.org/officeDocument/2006/relationships/slide" Target="/ppt/slides/slide6.xml" Id="R0fe0595fc8944e20" /><Relationship Type="http://schemas.openxmlformats.org/officeDocument/2006/relationships/slide" Target="/ppt/slides/slide7.xml" Id="Rd246d5cfd044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ab2c112b1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b8b946ae4ebf" /><Relationship Type="http://schemas.openxmlformats.org/officeDocument/2006/relationships/theme" Target="/ppt/slideMasters/theme/theme1.xml" Id="Racf9173d2b6a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6b8b946ae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8a06a9d5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ecc45106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622a6616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7ab34792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34b35900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d4b06a47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61238002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