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c617bd726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a7ed671e4d4a2b"/>
  </p:sldMasterIdLst>
  <p:sldIdLst>
    <p:sldId xmlns:r="http://schemas.openxmlformats.org/officeDocument/2006/relationships" id="256" r:id="Rd788ec7928154f65"/>
    <p:sldId xmlns:r="http://schemas.openxmlformats.org/officeDocument/2006/relationships" id="257" r:id="R50f5b614c4e3406c"/>
    <p:sldId xmlns:r="http://schemas.openxmlformats.org/officeDocument/2006/relationships" id="258" r:id="Rc77fea4fefdd4642"/>
    <p:sldId xmlns:r="http://schemas.openxmlformats.org/officeDocument/2006/relationships" id="259" r:id="Ra4afb63184044690"/>
    <p:sldId xmlns:r="http://schemas.openxmlformats.org/officeDocument/2006/relationships" id="260" r:id="R19809ed2d10b48cb"/>
    <p:sldId xmlns:r="http://schemas.openxmlformats.org/officeDocument/2006/relationships" id="261" r:id="Rf404d9d3f5aa43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a7ed671e4d4a2b" /><Relationship Type="http://schemas.openxmlformats.org/officeDocument/2006/relationships/slide" Target="/ppt/slides/slide1.xml" Id="Rd788ec7928154f65" /><Relationship Type="http://schemas.openxmlformats.org/officeDocument/2006/relationships/slide" Target="/ppt/slides/slide2.xml" Id="R50f5b614c4e3406c" /><Relationship Type="http://schemas.openxmlformats.org/officeDocument/2006/relationships/slide" Target="/ppt/slides/slide3.xml" Id="Rc77fea4fefdd4642" /><Relationship Type="http://schemas.openxmlformats.org/officeDocument/2006/relationships/slide" Target="/ppt/slides/slide4.xml" Id="Ra4afb63184044690" /><Relationship Type="http://schemas.openxmlformats.org/officeDocument/2006/relationships/slide" Target="/ppt/slides/slide5.xml" Id="R19809ed2d10b48cb" /><Relationship Type="http://schemas.openxmlformats.org/officeDocument/2006/relationships/slide" Target="/ppt/slides/slide6.xml" Id="Rf404d9d3f5aa43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7466d4af84e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e625878d7411f" /><Relationship Type="http://schemas.openxmlformats.org/officeDocument/2006/relationships/theme" Target="/ppt/slideMasters/theme/theme1.xml" Id="R9976e0c219dd4c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7e625878d741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836a56c5b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bfb4459e946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8b397cabf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9a9a4bf2640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4f64855ff4b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fb9d5d8504f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KAPITALINVEST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KAPITALINVEST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KAPITALINVEST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KAPITALINVEST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KAPITALINVEST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KAPITALINVEST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989 582 593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KAPITALINVEST AS</a:t>
            </a:r>
          </a:p>
        </p:txBody>
      </p:sp>
    </p:spTree>
  </p:cSld>
  <p:clrMapOvr>
    <a:masterClrMapping xmlns:a="http://schemas.openxmlformats.org/drawingml/2006/main"/>
  </p:clrMapOvr>
</p:sld>
</file>