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b9e42be657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fe72efefae4e4d"/>
  </p:sldMasterIdLst>
  <p:sldIdLst>
    <p:sldId xmlns:r="http://schemas.openxmlformats.org/officeDocument/2006/relationships" id="256" r:id="R43fcffb8016e47b9"/>
    <p:sldId xmlns:r="http://schemas.openxmlformats.org/officeDocument/2006/relationships" id="257" r:id="R4f947b6bcc714aba"/>
    <p:sldId xmlns:r="http://schemas.openxmlformats.org/officeDocument/2006/relationships" id="258" r:id="R8dbef0e84c034c01"/>
    <p:sldId xmlns:r="http://schemas.openxmlformats.org/officeDocument/2006/relationships" id="259" r:id="R076b2ee966134d38"/>
    <p:sldId xmlns:r="http://schemas.openxmlformats.org/officeDocument/2006/relationships" id="260" r:id="R67dba42492964b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e72efefae4e4d" /><Relationship Type="http://schemas.openxmlformats.org/officeDocument/2006/relationships/slide" Target="/ppt/slides/slide1.xml" Id="R43fcffb8016e47b9" /><Relationship Type="http://schemas.openxmlformats.org/officeDocument/2006/relationships/slide" Target="/ppt/slides/slide2.xml" Id="R4f947b6bcc714aba" /><Relationship Type="http://schemas.openxmlformats.org/officeDocument/2006/relationships/slide" Target="/ppt/slides/slide3.xml" Id="R8dbef0e84c034c01" /><Relationship Type="http://schemas.openxmlformats.org/officeDocument/2006/relationships/slide" Target="/ppt/slides/slide4.xml" Id="R076b2ee966134d38" /><Relationship Type="http://schemas.openxmlformats.org/officeDocument/2006/relationships/slide" Target="/ppt/slides/slide5.xml" Id="R67dba42492964b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ae6a67774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170d108324d6b" /><Relationship Type="http://schemas.openxmlformats.org/officeDocument/2006/relationships/theme" Target="/ppt/slideMasters/theme/theme1.xml" Id="Ra58c9d81146e4d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170d10832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41c89a70641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0cd911dde44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57acbffd6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ea252ea1a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a280ef81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NETTPLAN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NETTPLAN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NETTPLAN AS</a:t>
            </a:r>
          </a:p>
        </p:txBody>
      </p:sp>
    </p:spTree>
  </p:cSld>
  <p:clrMapOvr>
    <a:masterClrMapping xmlns:a="http://schemas.openxmlformats.org/drawingml/2006/main"/>
  </p:clrMapOvr>
</p:sld>
</file>