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56e569350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576e7cd584c39"/>
  </p:sldMasterIdLst>
  <p:sldIdLst>
    <p:sldId xmlns:r="http://schemas.openxmlformats.org/officeDocument/2006/relationships" id="256" r:id="R68d3efe719bd41e1"/>
    <p:sldId xmlns:r="http://schemas.openxmlformats.org/officeDocument/2006/relationships" id="257" r:id="Rd0ee751d01c744ee"/>
    <p:sldId xmlns:r="http://schemas.openxmlformats.org/officeDocument/2006/relationships" id="258" r:id="R1397df4d68ee4737"/>
    <p:sldId xmlns:r="http://schemas.openxmlformats.org/officeDocument/2006/relationships" id="259" r:id="R5cc95c02fdd04542"/>
    <p:sldId xmlns:r="http://schemas.openxmlformats.org/officeDocument/2006/relationships" id="260" r:id="R494fa9359697470f"/>
    <p:sldId xmlns:r="http://schemas.openxmlformats.org/officeDocument/2006/relationships" id="261" r:id="Rcf8565e9a75a42c2"/>
    <p:sldId xmlns:r="http://schemas.openxmlformats.org/officeDocument/2006/relationships" id="262" r:id="R83a2eecc2f74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576e7cd584c39" /><Relationship Type="http://schemas.openxmlformats.org/officeDocument/2006/relationships/slide" Target="/ppt/slides/slide1.xml" Id="R68d3efe719bd41e1" /><Relationship Type="http://schemas.openxmlformats.org/officeDocument/2006/relationships/slide" Target="/ppt/slides/slide2.xml" Id="Rd0ee751d01c744ee" /><Relationship Type="http://schemas.openxmlformats.org/officeDocument/2006/relationships/slide" Target="/ppt/slides/slide3.xml" Id="R1397df4d68ee4737" /><Relationship Type="http://schemas.openxmlformats.org/officeDocument/2006/relationships/slide" Target="/ppt/slides/slide4.xml" Id="R5cc95c02fdd04542" /><Relationship Type="http://schemas.openxmlformats.org/officeDocument/2006/relationships/slide" Target="/ppt/slides/slide5.xml" Id="R494fa9359697470f" /><Relationship Type="http://schemas.openxmlformats.org/officeDocument/2006/relationships/slide" Target="/ppt/slides/slide6.xml" Id="Rcf8565e9a75a42c2" /><Relationship Type="http://schemas.openxmlformats.org/officeDocument/2006/relationships/slide" Target="/ppt/slides/slide7.xml" Id="R83a2eecc2f74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df913b202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dadb97f344d1a" /><Relationship Type="http://schemas.openxmlformats.org/officeDocument/2006/relationships/theme" Target="/ppt/slideMasters/theme/theme1.xml" Id="R6252ff96e27b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dadb97f34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8613079d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eeca9d63f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8dad2f585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d1265ff5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42912d6d8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4f03e1ab5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b0fddb944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