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d4dd55c41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95f1a4dc84a79"/>
  </p:sldMasterIdLst>
  <p:sldIdLst>
    <p:sldId xmlns:r="http://schemas.openxmlformats.org/officeDocument/2006/relationships" id="256" r:id="R2e5396aa2bba4269"/>
    <p:sldId xmlns:r="http://schemas.openxmlformats.org/officeDocument/2006/relationships" id="257" r:id="R8a31b1d4d0044e56"/>
    <p:sldId xmlns:r="http://schemas.openxmlformats.org/officeDocument/2006/relationships" id="258" r:id="Rbd5843cdf73b4951"/>
    <p:sldId xmlns:r="http://schemas.openxmlformats.org/officeDocument/2006/relationships" id="259" r:id="R5599e139cc0c4c31"/>
    <p:sldId xmlns:r="http://schemas.openxmlformats.org/officeDocument/2006/relationships" id="260" r:id="R28a035c93c5c43de"/>
    <p:sldId xmlns:r="http://schemas.openxmlformats.org/officeDocument/2006/relationships" id="261" r:id="R4baf61aa5e2b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95f1a4dc84a79" /><Relationship Type="http://schemas.openxmlformats.org/officeDocument/2006/relationships/slide" Target="/ppt/slides/slide1.xml" Id="R2e5396aa2bba4269" /><Relationship Type="http://schemas.openxmlformats.org/officeDocument/2006/relationships/slide" Target="/ppt/slides/slide2.xml" Id="R8a31b1d4d0044e56" /><Relationship Type="http://schemas.openxmlformats.org/officeDocument/2006/relationships/slide" Target="/ppt/slides/slide3.xml" Id="Rbd5843cdf73b4951" /><Relationship Type="http://schemas.openxmlformats.org/officeDocument/2006/relationships/slide" Target="/ppt/slides/slide4.xml" Id="R5599e139cc0c4c31" /><Relationship Type="http://schemas.openxmlformats.org/officeDocument/2006/relationships/slide" Target="/ppt/slides/slide5.xml" Id="R28a035c93c5c43de" /><Relationship Type="http://schemas.openxmlformats.org/officeDocument/2006/relationships/slide" Target="/ppt/slides/slide6.xml" Id="R4baf61aa5e2b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4b804703e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7b481b9b7415b" /><Relationship Type="http://schemas.openxmlformats.org/officeDocument/2006/relationships/theme" Target="/ppt/slideMasters/theme/theme1.xml" Id="Rf8dc5579edb0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7b481b9b7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d04c559a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49321a471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4a1086d25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baa3dcef1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16148a3b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918d8ba1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