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50eb664e1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ee98c68f9469c"/>
  </p:sldMasterIdLst>
  <p:sldIdLst>
    <p:sldId xmlns:r="http://schemas.openxmlformats.org/officeDocument/2006/relationships" id="256" r:id="R0e786ff424424675"/>
    <p:sldId xmlns:r="http://schemas.openxmlformats.org/officeDocument/2006/relationships" id="257" r:id="R8637d944f6a244c9"/>
    <p:sldId xmlns:r="http://schemas.openxmlformats.org/officeDocument/2006/relationships" id="258" r:id="R0fb399c973ec4f95"/>
    <p:sldId xmlns:r="http://schemas.openxmlformats.org/officeDocument/2006/relationships" id="259" r:id="R8e2d59e7205147ea"/>
    <p:sldId xmlns:r="http://schemas.openxmlformats.org/officeDocument/2006/relationships" id="260" r:id="R1220932caa4046eb"/>
    <p:sldId xmlns:r="http://schemas.openxmlformats.org/officeDocument/2006/relationships" id="261" r:id="R5fe9182cb77348d4"/>
    <p:sldId xmlns:r="http://schemas.openxmlformats.org/officeDocument/2006/relationships" id="262" r:id="R9169ec0eaf81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ee98c68f9469c" /><Relationship Type="http://schemas.openxmlformats.org/officeDocument/2006/relationships/slide" Target="/ppt/slides/slide1.xml" Id="R0e786ff424424675" /><Relationship Type="http://schemas.openxmlformats.org/officeDocument/2006/relationships/slide" Target="/ppt/slides/slide2.xml" Id="R8637d944f6a244c9" /><Relationship Type="http://schemas.openxmlformats.org/officeDocument/2006/relationships/slide" Target="/ppt/slides/slide3.xml" Id="R0fb399c973ec4f95" /><Relationship Type="http://schemas.openxmlformats.org/officeDocument/2006/relationships/slide" Target="/ppt/slides/slide4.xml" Id="R8e2d59e7205147ea" /><Relationship Type="http://schemas.openxmlformats.org/officeDocument/2006/relationships/slide" Target="/ppt/slides/slide5.xml" Id="R1220932caa4046eb" /><Relationship Type="http://schemas.openxmlformats.org/officeDocument/2006/relationships/slide" Target="/ppt/slides/slide6.xml" Id="R5fe9182cb77348d4" /><Relationship Type="http://schemas.openxmlformats.org/officeDocument/2006/relationships/slide" Target="/ppt/slides/slide7.xml" Id="R9169ec0eaf81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00c308974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398367dcc4f8e" /><Relationship Type="http://schemas.openxmlformats.org/officeDocument/2006/relationships/theme" Target="/ppt/slideMasters/theme/theme1.xml" Id="R076d0eac75684b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398367dcc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99b0d280c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e29f70df4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a056cc26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042fe53f8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6542f0133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18d4194141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3568d7cc7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BUSINESS SERVICES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−2 494 360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−2 263 100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989 572 938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