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f8756f19840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033b5edd34ede"/>
  </p:sldMasterIdLst>
  <p:sldIdLst>
    <p:sldId xmlns:r="http://schemas.openxmlformats.org/officeDocument/2006/relationships" id="256" r:id="R6a8ce7c819b04300"/>
    <p:sldId xmlns:r="http://schemas.openxmlformats.org/officeDocument/2006/relationships" id="257" r:id="R22da4d60557a4c08"/>
    <p:sldId xmlns:r="http://schemas.openxmlformats.org/officeDocument/2006/relationships" id="258" r:id="R915dd4ecafbc4a4f"/>
    <p:sldId xmlns:r="http://schemas.openxmlformats.org/officeDocument/2006/relationships" id="259" r:id="R0df36d733db344a4"/>
    <p:sldId xmlns:r="http://schemas.openxmlformats.org/officeDocument/2006/relationships" id="260" r:id="R9475ca5f3d4c425b"/>
    <p:sldId xmlns:r="http://schemas.openxmlformats.org/officeDocument/2006/relationships" id="261" r:id="R54a59ac5c2d743e4"/>
    <p:sldId xmlns:r="http://schemas.openxmlformats.org/officeDocument/2006/relationships" id="262" r:id="Rdc4fbfbaee14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033b5edd34ede" /><Relationship Type="http://schemas.openxmlformats.org/officeDocument/2006/relationships/slide" Target="/ppt/slides/slide1.xml" Id="R6a8ce7c819b04300" /><Relationship Type="http://schemas.openxmlformats.org/officeDocument/2006/relationships/slide" Target="/ppt/slides/slide2.xml" Id="R22da4d60557a4c08" /><Relationship Type="http://schemas.openxmlformats.org/officeDocument/2006/relationships/slide" Target="/ppt/slides/slide3.xml" Id="R915dd4ecafbc4a4f" /><Relationship Type="http://schemas.openxmlformats.org/officeDocument/2006/relationships/slide" Target="/ppt/slides/slide4.xml" Id="R0df36d733db344a4" /><Relationship Type="http://schemas.openxmlformats.org/officeDocument/2006/relationships/slide" Target="/ppt/slides/slide5.xml" Id="R9475ca5f3d4c425b" /><Relationship Type="http://schemas.openxmlformats.org/officeDocument/2006/relationships/slide" Target="/ppt/slides/slide6.xml" Id="R54a59ac5c2d743e4" /><Relationship Type="http://schemas.openxmlformats.org/officeDocument/2006/relationships/slide" Target="/ppt/slides/slide7.xml" Id="Rdc4fbfbaee14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3fcd0fdb942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37c36bea947f6" /><Relationship Type="http://schemas.openxmlformats.org/officeDocument/2006/relationships/theme" Target="/ppt/slideMasters/theme/theme1.xml" Id="R71865b25e63c4c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37c36bea947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3d5bdb9d6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4e5fe3a8148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7cc9c87464f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66f02364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51dafdbdc43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c99b5b272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16038467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EIENDOMSDRIFT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EIENDOMSDRIFT AS ble etablert [år] og holder til i Harestua.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62 152 826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−4 849 145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−5 150 881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502 753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16 922 969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Vestbygdvegen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95968996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post@aktiveiendomsdrift.no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989 569 694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