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a24dcc3a242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04395219b4bcd"/>
  </p:sldMasterIdLst>
  <p:sldIdLst>
    <p:sldId xmlns:r="http://schemas.openxmlformats.org/officeDocument/2006/relationships" id="256" r:id="R4a0596c4570e4663"/>
    <p:sldId xmlns:r="http://schemas.openxmlformats.org/officeDocument/2006/relationships" id="257" r:id="R0e50ee433556413f"/>
    <p:sldId xmlns:r="http://schemas.openxmlformats.org/officeDocument/2006/relationships" id="258" r:id="R072018ab489e48f9"/>
    <p:sldId xmlns:r="http://schemas.openxmlformats.org/officeDocument/2006/relationships" id="259" r:id="R53ed988992374cbe"/>
    <p:sldId xmlns:r="http://schemas.openxmlformats.org/officeDocument/2006/relationships" id="260" r:id="R54b84899eaa24a6f"/>
    <p:sldId xmlns:r="http://schemas.openxmlformats.org/officeDocument/2006/relationships" id="261" r:id="Rae3a36923b9d4cd2"/>
    <p:sldId xmlns:r="http://schemas.openxmlformats.org/officeDocument/2006/relationships" id="262" r:id="Re17d2b2ac450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04395219b4bcd" /><Relationship Type="http://schemas.openxmlformats.org/officeDocument/2006/relationships/slide" Target="/ppt/slides/slide1.xml" Id="R4a0596c4570e4663" /><Relationship Type="http://schemas.openxmlformats.org/officeDocument/2006/relationships/slide" Target="/ppt/slides/slide2.xml" Id="R0e50ee433556413f" /><Relationship Type="http://schemas.openxmlformats.org/officeDocument/2006/relationships/slide" Target="/ppt/slides/slide3.xml" Id="R072018ab489e48f9" /><Relationship Type="http://schemas.openxmlformats.org/officeDocument/2006/relationships/slide" Target="/ppt/slides/slide4.xml" Id="R53ed988992374cbe" /><Relationship Type="http://schemas.openxmlformats.org/officeDocument/2006/relationships/slide" Target="/ppt/slides/slide5.xml" Id="R54b84899eaa24a6f" /><Relationship Type="http://schemas.openxmlformats.org/officeDocument/2006/relationships/slide" Target="/ppt/slides/slide6.xml" Id="Rae3a36923b9d4cd2" /><Relationship Type="http://schemas.openxmlformats.org/officeDocument/2006/relationships/slide" Target="/ppt/slides/slide7.xml" Id="Re17d2b2ac450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7383db892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d1dc4771c40ef" /><Relationship Type="http://schemas.openxmlformats.org/officeDocument/2006/relationships/theme" Target="/ppt/slideMasters/theme/theme1.xml" Id="Rdf00a4ffe71d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d1dc4771c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bbd571be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6ed234f345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19ef2e0af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7b491a5d9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d7ef42901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38ddb04a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4cffe85fc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TROVÅG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TROVÅG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45 467 717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154 466 344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157 502 444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SIGMUND TROVÅG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TROVÅG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989 567 950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