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c0f045ed7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1a8244f364cdf"/>
  </p:sldMasterIdLst>
  <p:sldIdLst>
    <p:sldId xmlns:r="http://schemas.openxmlformats.org/officeDocument/2006/relationships" id="256" r:id="Rdd6f33f15a194840"/>
    <p:sldId xmlns:r="http://schemas.openxmlformats.org/officeDocument/2006/relationships" id="257" r:id="R14869ae5ae804afe"/>
    <p:sldId xmlns:r="http://schemas.openxmlformats.org/officeDocument/2006/relationships" id="258" r:id="R2e8f0408f3d749c8"/>
    <p:sldId xmlns:r="http://schemas.openxmlformats.org/officeDocument/2006/relationships" id="259" r:id="R334f097e2d754c5f"/>
    <p:sldId xmlns:r="http://schemas.openxmlformats.org/officeDocument/2006/relationships" id="260" r:id="Rffaec0d0b6c848c9"/>
    <p:sldId xmlns:r="http://schemas.openxmlformats.org/officeDocument/2006/relationships" id="261" r:id="Rf01778b131ac4797"/>
    <p:sldId xmlns:r="http://schemas.openxmlformats.org/officeDocument/2006/relationships" id="262" r:id="R11e6733218a3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1a8244f364cdf" /><Relationship Type="http://schemas.openxmlformats.org/officeDocument/2006/relationships/slide" Target="/ppt/slides/slide1.xml" Id="Rdd6f33f15a194840" /><Relationship Type="http://schemas.openxmlformats.org/officeDocument/2006/relationships/slide" Target="/ppt/slides/slide2.xml" Id="R14869ae5ae804afe" /><Relationship Type="http://schemas.openxmlformats.org/officeDocument/2006/relationships/slide" Target="/ppt/slides/slide3.xml" Id="R2e8f0408f3d749c8" /><Relationship Type="http://schemas.openxmlformats.org/officeDocument/2006/relationships/slide" Target="/ppt/slides/slide4.xml" Id="R334f097e2d754c5f" /><Relationship Type="http://schemas.openxmlformats.org/officeDocument/2006/relationships/slide" Target="/ppt/slides/slide5.xml" Id="Rffaec0d0b6c848c9" /><Relationship Type="http://schemas.openxmlformats.org/officeDocument/2006/relationships/slide" Target="/ppt/slides/slide6.xml" Id="Rf01778b131ac4797" /><Relationship Type="http://schemas.openxmlformats.org/officeDocument/2006/relationships/slide" Target="/ppt/slides/slide7.xml" Id="R11e6733218a3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206100a67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f40db1a0240d2" /><Relationship Type="http://schemas.openxmlformats.org/officeDocument/2006/relationships/theme" Target="/ppt/slideMasters/theme/theme1.xml" Id="R71589c555a3f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f40db1a02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c1e67626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d24956bdb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3a3633277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21c7b9cd0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6e873190d43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15b1b9492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52d28f38741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HOVEDGT 52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HOVEDGT 52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9 971 569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TR.H. INVEST II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989 550 772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