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34b149c90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f11f7fd814406"/>
  </p:sldMasterIdLst>
  <p:sldIdLst>
    <p:sldId xmlns:r="http://schemas.openxmlformats.org/officeDocument/2006/relationships" id="256" r:id="Rb318bbf201c24c12"/>
    <p:sldId xmlns:r="http://schemas.openxmlformats.org/officeDocument/2006/relationships" id="257" r:id="R97dd6010792a42ca"/>
    <p:sldId xmlns:r="http://schemas.openxmlformats.org/officeDocument/2006/relationships" id="258" r:id="R8ed6d91ada024ec9"/>
    <p:sldId xmlns:r="http://schemas.openxmlformats.org/officeDocument/2006/relationships" id="259" r:id="R4944159eebd24603"/>
    <p:sldId xmlns:r="http://schemas.openxmlformats.org/officeDocument/2006/relationships" id="260" r:id="R9712e0fa4ba94e48"/>
    <p:sldId xmlns:r="http://schemas.openxmlformats.org/officeDocument/2006/relationships" id="261" r:id="Rb9f6de7e66e0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f11f7fd814406" /><Relationship Type="http://schemas.openxmlformats.org/officeDocument/2006/relationships/slide" Target="/ppt/slides/slide1.xml" Id="Rb318bbf201c24c12" /><Relationship Type="http://schemas.openxmlformats.org/officeDocument/2006/relationships/slide" Target="/ppt/slides/slide2.xml" Id="R97dd6010792a42ca" /><Relationship Type="http://schemas.openxmlformats.org/officeDocument/2006/relationships/slide" Target="/ppt/slides/slide3.xml" Id="R8ed6d91ada024ec9" /><Relationship Type="http://schemas.openxmlformats.org/officeDocument/2006/relationships/slide" Target="/ppt/slides/slide4.xml" Id="R4944159eebd24603" /><Relationship Type="http://schemas.openxmlformats.org/officeDocument/2006/relationships/slide" Target="/ppt/slides/slide5.xml" Id="R9712e0fa4ba94e48" /><Relationship Type="http://schemas.openxmlformats.org/officeDocument/2006/relationships/slide" Target="/ppt/slides/slide6.xml" Id="Rb9f6de7e66e0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2352e4a9e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572c735f40d6" /><Relationship Type="http://schemas.openxmlformats.org/officeDocument/2006/relationships/theme" Target="/ppt/slideMasters/theme/theme1.xml" Id="R82af20526204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7572c735f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4795d4f8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de650b81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8c0d8d880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1bc12d07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0232d921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b3dfb6d8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