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a97ee186514f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ece1cab88f48c1"/>
  </p:sldMasterIdLst>
  <p:sldIdLst>
    <p:sldId xmlns:r="http://schemas.openxmlformats.org/officeDocument/2006/relationships" id="256" r:id="R3d47dfd177ff4679"/>
    <p:sldId xmlns:r="http://schemas.openxmlformats.org/officeDocument/2006/relationships" id="257" r:id="R74dac7c633654d45"/>
    <p:sldId xmlns:r="http://schemas.openxmlformats.org/officeDocument/2006/relationships" id="258" r:id="R7e566739c3e84adb"/>
    <p:sldId xmlns:r="http://schemas.openxmlformats.org/officeDocument/2006/relationships" id="259" r:id="R266dc493414f4216"/>
    <p:sldId xmlns:r="http://schemas.openxmlformats.org/officeDocument/2006/relationships" id="260" r:id="R6c350e3957014672"/>
    <p:sldId xmlns:r="http://schemas.openxmlformats.org/officeDocument/2006/relationships" id="261" r:id="Rda3989d7b8f94fea"/>
    <p:sldId xmlns:r="http://schemas.openxmlformats.org/officeDocument/2006/relationships" id="262" r:id="Rdd82c72406814e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ece1cab88f48c1" /><Relationship Type="http://schemas.openxmlformats.org/officeDocument/2006/relationships/slide" Target="/ppt/slides/slide1.xml" Id="R3d47dfd177ff4679" /><Relationship Type="http://schemas.openxmlformats.org/officeDocument/2006/relationships/slide" Target="/ppt/slides/slide2.xml" Id="R74dac7c633654d45" /><Relationship Type="http://schemas.openxmlformats.org/officeDocument/2006/relationships/slide" Target="/ppt/slides/slide3.xml" Id="R7e566739c3e84adb" /><Relationship Type="http://schemas.openxmlformats.org/officeDocument/2006/relationships/slide" Target="/ppt/slides/slide4.xml" Id="R266dc493414f4216" /><Relationship Type="http://schemas.openxmlformats.org/officeDocument/2006/relationships/slide" Target="/ppt/slides/slide5.xml" Id="R6c350e3957014672" /><Relationship Type="http://schemas.openxmlformats.org/officeDocument/2006/relationships/slide" Target="/ppt/slides/slide6.xml" Id="Rda3989d7b8f94fea" /><Relationship Type="http://schemas.openxmlformats.org/officeDocument/2006/relationships/slide" Target="/ppt/slides/slide7.xml" Id="Rdd82c72406814e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890415c10c46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03a9bd98b4c50" /><Relationship Type="http://schemas.openxmlformats.org/officeDocument/2006/relationships/theme" Target="/ppt/slideMasters/theme/theme1.xml" Id="Rf8f3ad89a62c4d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a03a9bd98b4c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53399c84d43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b14b5f1a840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d38a39b4e4a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73028900c4a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8d8c8f3a848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9d0a7d67d4e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f9646b92847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FOLLO BYGG OG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FOLLO BYGG OG EIENDOM AS ble etablert [år] og holder til i Solberg.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65 724 586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870 897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731 277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9 004 114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24 916 742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FOLLO BYGG OG EIENDOM HOLDING AS  –  96,1 %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KLÆBOE  –  3,9 %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1426 Solberg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91 38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989 532 030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BYGG OG EIENDOM AS</a:t>
            </a:r>
          </a:p>
        </p:txBody>
      </p:sp>
    </p:spTree>
  </p:cSld>
  <p:clrMapOvr>
    <a:masterClrMapping xmlns:a="http://schemas.openxmlformats.org/drawingml/2006/main"/>
  </p:clrMapOvr>
</p:sld>
</file>