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254e029aa447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299bf234ee4d78"/>
  </p:sldMasterIdLst>
  <p:sldIdLst>
    <p:sldId xmlns:r="http://schemas.openxmlformats.org/officeDocument/2006/relationships" id="256" r:id="R22997f1097b94109"/>
    <p:sldId xmlns:r="http://schemas.openxmlformats.org/officeDocument/2006/relationships" id="257" r:id="Rc56be0f5e0304456"/>
    <p:sldId xmlns:r="http://schemas.openxmlformats.org/officeDocument/2006/relationships" id="258" r:id="R6bdb279b96fd47f4"/>
    <p:sldId xmlns:r="http://schemas.openxmlformats.org/officeDocument/2006/relationships" id="259" r:id="R309ade2415214e4e"/>
    <p:sldId xmlns:r="http://schemas.openxmlformats.org/officeDocument/2006/relationships" id="260" r:id="R170ceb056c4048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299bf234ee4d78" /><Relationship Type="http://schemas.openxmlformats.org/officeDocument/2006/relationships/slide" Target="/ppt/slides/slide1.xml" Id="R22997f1097b94109" /><Relationship Type="http://schemas.openxmlformats.org/officeDocument/2006/relationships/slide" Target="/ppt/slides/slide2.xml" Id="Rc56be0f5e0304456" /><Relationship Type="http://schemas.openxmlformats.org/officeDocument/2006/relationships/slide" Target="/ppt/slides/slide3.xml" Id="R6bdb279b96fd47f4" /><Relationship Type="http://schemas.openxmlformats.org/officeDocument/2006/relationships/slide" Target="/ppt/slides/slide4.xml" Id="R309ade2415214e4e" /><Relationship Type="http://schemas.openxmlformats.org/officeDocument/2006/relationships/slide" Target="/ppt/slides/slide5.xml" Id="R170ceb056c4048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c619a7abb4a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46abd263a4df6" /><Relationship Type="http://schemas.openxmlformats.org/officeDocument/2006/relationships/theme" Target="/ppt/slideMasters/theme/theme1.xml" Id="R8a41e78a996c44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846abd263a4d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b12d95b9c4a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80a62fae948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47c8636eb44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c9d6ed0f347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2e61b068147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989 513 613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BAD AS</a:t>
            </a:r>
          </a:p>
        </p:txBody>
      </p:sp>
    </p:spTree>
  </p:cSld>
  <p:clrMapOvr>
    <a:masterClrMapping xmlns:a="http://schemas.openxmlformats.org/drawingml/2006/main"/>
  </p:clrMapOvr>
</p:sld>
</file>