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6392173c7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dc63a95934f7e"/>
  </p:sldMasterIdLst>
  <p:sldIdLst>
    <p:sldId xmlns:r="http://schemas.openxmlformats.org/officeDocument/2006/relationships" id="256" r:id="R7cc92d861f1f423e"/>
    <p:sldId xmlns:r="http://schemas.openxmlformats.org/officeDocument/2006/relationships" id="257" r:id="R4839d5ce9e1e4f55"/>
    <p:sldId xmlns:r="http://schemas.openxmlformats.org/officeDocument/2006/relationships" id="258" r:id="Rb3349c3abeaf493c"/>
    <p:sldId xmlns:r="http://schemas.openxmlformats.org/officeDocument/2006/relationships" id="259" r:id="R9f00dae4a2e14469"/>
    <p:sldId xmlns:r="http://schemas.openxmlformats.org/officeDocument/2006/relationships" id="260" r:id="R519b421a70524ceb"/>
    <p:sldId xmlns:r="http://schemas.openxmlformats.org/officeDocument/2006/relationships" id="261" r:id="Re06c5fb1ac2d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dc63a95934f7e" /><Relationship Type="http://schemas.openxmlformats.org/officeDocument/2006/relationships/slide" Target="/ppt/slides/slide1.xml" Id="R7cc92d861f1f423e" /><Relationship Type="http://schemas.openxmlformats.org/officeDocument/2006/relationships/slide" Target="/ppt/slides/slide2.xml" Id="R4839d5ce9e1e4f55" /><Relationship Type="http://schemas.openxmlformats.org/officeDocument/2006/relationships/slide" Target="/ppt/slides/slide3.xml" Id="Rb3349c3abeaf493c" /><Relationship Type="http://schemas.openxmlformats.org/officeDocument/2006/relationships/slide" Target="/ppt/slides/slide4.xml" Id="R9f00dae4a2e14469" /><Relationship Type="http://schemas.openxmlformats.org/officeDocument/2006/relationships/slide" Target="/ppt/slides/slide5.xml" Id="R519b421a70524ceb" /><Relationship Type="http://schemas.openxmlformats.org/officeDocument/2006/relationships/slide" Target="/ppt/slides/slide6.xml" Id="Re06c5fb1ac2d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70205d00b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0c035b6e44e6" /><Relationship Type="http://schemas.openxmlformats.org/officeDocument/2006/relationships/theme" Target="/ppt/slideMasters/theme/theme1.xml" Id="R247ddd31dd0f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10c035b6e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f31d64b4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59b378bea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7d89ae7e2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593a791d3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564c7667e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d20fa954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