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95587786f54a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696c8d73934bd8"/>
  </p:sldMasterIdLst>
  <p:sldIdLst>
    <p:sldId xmlns:r="http://schemas.openxmlformats.org/officeDocument/2006/relationships" id="256" r:id="R97a9fb92eda84ae6"/>
    <p:sldId xmlns:r="http://schemas.openxmlformats.org/officeDocument/2006/relationships" id="257" r:id="Rf4c9b986cb044e64"/>
    <p:sldId xmlns:r="http://schemas.openxmlformats.org/officeDocument/2006/relationships" id="258" r:id="Ra7966b33da4d4c02"/>
    <p:sldId xmlns:r="http://schemas.openxmlformats.org/officeDocument/2006/relationships" id="259" r:id="R8f950bd92683432e"/>
    <p:sldId xmlns:r="http://schemas.openxmlformats.org/officeDocument/2006/relationships" id="260" r:id="R333e58aa74ac401e"/>
    <p:sldId xmlns:r="http://schemas.openxmlformats.org/officeDocument/2006/relationships" id="261" r:id="R4a0a168ad665450b"/>
    <p:sldId xmlns:r="http://schemas.openxmlformats.org/officeDocument/2006/relationships" id="262" r:id="R4c6e1a842e2c4a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696c8d73934bd8" /><Relationship Type="http://schemas.openxmlformats.org/officeDocument/2006/relationships/slide" Target="/ppt/slides/slide1.xml" Id="R97a9fb92eda84ae6" /><Relationship Type="http://schemas.openxmlformats.org/officeDocument/2006/relationships/slide" Target="/ppt/slides/slide2.xml" Id="Rf4c9b986cb044e64" /><Relationship Type="http://schemas.openxmlformats.org/officeDocument/2006/relationships/slide" Target="/ppt/slides/slide3.xml" Id="Ra7966b33da4d4c02" /><Relationship Type="http://schemas.openxmlformats.org/officeDocument/2006/relationships/slide" Target="/ppt/slides/slide4.xml" Id="R8f950bd92683432e" /><Relationship Type="http://schemas.openxmlformats.org/officeDocument/2006/relationships/slide" Target="/ppt/slides/slide5.xml" Id="R333e58aa74ac401e" /><Relationship Type="http://schemas.openxmlformats.org/officeDocument/2006/relationships/slide" Target="/ppt/slides/slide6.xml" Id="R4a0a168ad665450b" /><Relationship Type="http://schemas.openxmlformats.org/officeDocument/2006/relationships/slide" Target="/ppt/slides/slide7.xml" Id="R4c6e1a842e2c4a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2424f1591640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527a860e840b5" /><Relationship Type="http://schemas.openxmlformats.org/officeDocument/2006/relationships/theme" Target="/ppt/slideMasters/theme/theme1.xml" Id="Rb681b76d4e484e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9527a860e840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16a6c5d5748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88987e87b46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cc5da67fd4a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fcd8bbefa4c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730c6d1a241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853a8b29340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ae89abf074a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LAMHOLMEN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LAMHOLMEN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−1 058 942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89 698 826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450 258 904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744 631 491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 –  91,3 %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LAMHOLMEN AS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989 475 657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