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81e7f1b52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ab928bfe947ec"/>
  </p:sldMasterIdLst>
  <p:sldIdLst>
    <p:sldId xmlns:r="http://schemas.openxmlformats.org/officeDocument/2006/relationships" id="256" r:id="R29ddc65efa6a43a6"/>
    <p:sldId xmlns:r="http://schemas.openxmlformats.org/officeDocument/2006/relationships" id="257" r:id="R1ee7eeccdda34470"/>
    <p:sldId xmlns:r="http://schemas.openxmlformats.org/officeDocument/2006/relationships" id="258" r:id="R4baa279460db40d4"/>
    <p:sldId xmlns:r="http://schemas.openxmlformats.org/officeDocument/2006/relationships" id="259" r:id="R4aca143826b74beb"/>
    <p:sldId xmlns:r="http://schemas.openxmlformats.org/officeDocument/2006/relationships" id="260" r:id="R704a6cd2c33544f0"/>
    <p:sldId xmlns:r="http://schemas.openxmlformats.org/officeDocument/2006/relationships" id="261" r:id="R177c9aed544c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ab928bfe947ec" /><Relationship Type="http://schemas.openxmlformats.org/officeDocument/2006/relationships/slide" Target="/ppt/slides/slide1.xml" Id="R29ddc65efa6a43a6" /><Relationship Type="http://schemas.openxmlformats.org/officeDocument/2006/relationships/slide" Target="/ppt/slides/slide2.xml" Id="R1ee7eeccdda34470" /><Relationship Type="http://schemas.openxmlformats.org/officeDocument/2006/relationships/slide" Target="/ppt/slides/slide3.xml" Id="R4baa279460db40d4" /><Relationship Type="http://schemas.openxmlformats.org/officeDocument/2006/relationships/slide" Target="/ppt/slides/slide4.xml" Id="R4aca143826b74beb" /><Relationship Type="http://schemas.openxmlformats.org/officeDocument/2006/relationships/slide" Target="/ppt/slides/slide5.xml" Id="R704a6cd2c33544f0" /><Relationship Type="http://schemas.openxmlformats.org/officeDocument/2006/relationships/slide" Target="/ppt/slides/slide6.xml" Id="R177c9aed544c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64712dd4f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7eb095cd4aff" /><Relationship Type="http://schemas.openxmlformats.org/officeDocument/2006/relationships/theme" Target="/ppt/slideMasters/theme/theme1.xml" Id="Rc7ee7edbb58b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87eb095cd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16547541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a0801790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7b5c52ba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a65ef977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8ab3fbf7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a53ead9f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