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0809b746244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b6dc240504678"/>
  </p:sldMasterIdLst>
  <p:sldIdLst>
    <p:sldId xmlns:r="http://schemas.openxmlformats.org/officeDocument/2006/relationships" id="256" r:id="Rb20c707e006643fe"/>
    <p:sldId xmlns:r="http://schemas.openxmlformats.org/officeDocument/2006/relationships" id="257" r:id="R4559acbe47964f91"/>
    <p:sldId xmlns:r="http://schemas.openxmlformats.org/officeDocument/2006/relationships" id="258" r:id="R2038c812a2a243f5"/>
    <p:sldId xmlns:r="http://schemas.openxmlformats.org/officeDocument/2006/relationships" id="259" r:id="R81f966dd7a4e4de4"/>
    <p:sldId xmlns:r="http://schemas.openxmlformats.org/officeDocument/2006/relationships" id="260" r:id="R8539e3306f70470f"/>
    <p:sldId xmlns:r="http://schemas.openxmlformats.org/officeDocument/2006/relationships" id="261" r:id="R76b3922b17104503"/>
    <p:sldId xmlns:r="http://schemas.openxmlformats.org/officeDocument/2006/relationships" id="262" r:id="Rc034d2fb38c8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b6dc240504678" /><Relationship Type="http://schemas.openxmlformats.org/officeDocument/2006/relationships/slide" Target="/ppt/slides/slide1.xml" Id="Rb20c707e006643fe" /><Relationship Type="http://schemas.openxmlformats.org/officeDocument/2006/relationships/slide" Target="/ppt/slides/slide2.xml" Id="R4559acbe47964f91" /><Relationship Type="http://schemas.openxmlformats.org/officeDocument/2006/relationships/slide" Target="/ppt/slides/slide3.xml" Id="R2038c812a2a243f5" /><Relationship Type="http://schemas.openxmlformats.org/officeDocument/2006/relationships/slide" Target="/ppt/slides/slide4.xml" Id="R81f966dd7a4e4de4" /><Relationship Type="http://schemas.openxmlformats.org/officeDocument/2006/relationships/slide" Target="/ppt/slides/slide5.xml" Id="R8539e3306f70470f" /><Relationship Type="http://schemas.openxmlformats.org/officeDocument/2006/relationships/slide" Target="/ppt/slides/slide6.xml" Id="R76b3922b17104503" /><Relationship Type="http://schemas.openxmlformats.org/officeDocument/2006/relationships/slide" Target="/ppt/slides/slide7.xml" Id="Rc034d2fb38c8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f8f4f953a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fefedf8ec4084" /><Relationship Type="http://schemas.openxmlformats.org/officeDocument/2006/relationships/theme" Target="/ppt/slideMasters/theme/theme1.xml" Id="R26b86b1ddea346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fefedf8ec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05869dfd4f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5754ea392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fdb34c1964a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5a7dfb6d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bc6efd8874e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faa82e7e54a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090eee6da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AKH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9 832 356 000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38 285 000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−116 483 000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2 222 721 000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7 672 755 000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KNARTEN HOLDING II AS  –  52,1 %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HCA MELBYE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ISACHSEN HOLDING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FLYGIND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 GRUPPEN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MELESIO INVEST AS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www.akhgruppen.no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989 467 263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 GRUPPEN AS</a:t>
            </a:r>
          </a:p>
        </p:txBody>
      </p:sp>
    </p:spTree>
  </p:cSld>
  <p:clrMapOvr>
    <a:masterClrMapping xmlns:a="http://schemas.openxmlformats.org/drawingml/2006/main"/>
  </p:clrMapOvr>
</p:sld>
</file>