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12b6511e6a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74dd5bdfd34f5c"/>
  </p:sldMasterIdLst>
  <p:sldIdLst>
    <p:sldId xmlns:r="http://schemas.openxmlformats.org/officeDocument/2006/relationships" id="256" r:id="R5747b3853a254e52"/>
    <p:sldId xmlns:r="http://schemas.openxmlformats.org/officeDocument/2006/relationships" id="257" r:id="Rf666f32774dd4d8b"/>
    <p:sldId xmlns:r="http://schemas.openxmlformats.org/officeDocument/2006/relationships" id="258" r:id="Rbea7c9c986134566"/>
    <p:sldId xmlns:r="http://schemas.openxmlformats.org/officeDocument/2006/relationships" id="259" r:id="Rfedd552d6eae4411"/>
    <p:sldId xmlns:r="http://schemas.openxmlformats.org/officeDocument/2006/relationships" id="260" r:id="R1d1812e2a51649da"/>
    <p:sldId xmlns:r="http://schemas.openxmlformats.org/officeDocument/2006/relationships" id="261" r:id="Rfc36f7da6acf48bf"/>
    <p:sldId xmlns:r="http://schemas.openxmlformats.org/officeDocument/2006/relationships" id="262" r:id="R7dd373b1c6f4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4dd5bdfd34f5c" /><Relationship Type="http://schemas.openxmlformats.org/officeDocument/2006/relationships/slide" Target="/ppt/slides/slide1.xml" Id="R5747b3853a254e52" /><Relationship Type="http://schemas.openxmlformats.org/officeDocument/2006/relationships/slide" Target="/ppt/slides/slide2.xml" Id="Rf666f32774dd4d8b" /><Relationship Type="http://schemas.openxmlformats.org/officeDocument/2006/relationships/slide" Target="/ppt/slides/slide3.xml" Id="Rbea7c9c986134566" /><Relationship Type="http://schemas.openxmlformats.org/officeDocument/2006/relationships/slide" Target="/ppt/slides/slide4.xml" Id="Rfedd552d6eae4411" /><Relationship Type="http://schemas.openxmlformats.org/officeDocument/2006/relationships/slide" Target="/ppt/slides/slide5.xml" Id="R1d1812e2a51649da" /><Relationship Type="http://schemas.openxmlformats.org/officeDocument/2006/relationships/slide" Target="/ppt/slides/slide6.xml" Id="Rfc36f7da6acf48bf" /><Relationship Type="http://schemas.openxmlformats.org/officeDocument/2006/relationships/slide" Target="/ppt/slides/slide7.xml" Id="R7dd373b1c6f4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d011f6c22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0ea947c8b4e78" /><Relationship Type="http://schemas.openxmlformats.org/officeDocument/2006/relationships/theme" Target="/ppt/slideMasters/theme/theme1.xml" Id="R37273b355ca944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0ea947c8b4e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5c6af3784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ae36bacec46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02d9d23384c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46ead5c0f4a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334cf5c76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24f969e33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78d71a7e3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ANAKONDA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ANAKONDA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ANAKONDA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ANAKONDA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ANAKONDA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ANAKONDA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7 730 454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81 563 476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81 905 012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ANAKONDA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HOLTAN LESKOVSKY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ANAKONDA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Holtan Leskovsky, Holgerslystveien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989 459 643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ANAKONDA</a:t>
            </a:r>
          </a:p>
        </p:txBody>
      </p:sp>
    </p:spTree>
  </p:cSld>
  <p:clrMapOvr>
    <a:masterClrMapping xmlns:a="http://schemas.openxmlformats.org/drawingml/2006/main"/>
  </p:clrMapOvr>
</p:sld>
</file>