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46a0f898d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a1ae9a358451a"/>
  </p:sldMasterIdLst>
  <p:sldIdLst>
    <p:sldId xmlns:r="http://schemas.openxmlformats.org/officeDocument/2006/relationships" id="256" r:id="R9f853521910a47cc"/>
    <p:sldId xmlns:r="http://schemas.openxmlformats.org/officeDocument/2006/relationships" id="257" r:id="Rae0101a6562a406c"/>
    <p:sldId xmlns:r="http://schemas.openxmlformats.org/officeDocument/2006/relationships" id="258" r:id="R73f9717af6cf4f0c"/>
    <p:sldId xmlns:r="http://schemas.openxmlformats.org/officeDocument/2006/relationships" id="259" r:id="Rfbd7fc25d8164aa7"/>
    <p:sldId xmlns:r="http://schemas.openxmlformats.org/officeDocument/2006/relationships" id="260" r:id="R48fcfb6a866e4a53"/>
    <p:sldId xmlns:r="http://schemas.openxmlformats.org/officeDocument/2006/relationships" id="261" r:id="R5dd0bb43237149fb"/>
    <p:sldId xmlns:r="http://schemas.openxmlformats.org/officeDocument/2006/relationships" id="262" r:id="Rf1c8b888a397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a1ae9a358451a" /><Relationship Type="http://schemas.openxmlformats.org/officeDocument/2006/relationships/slide" Target="/ppt/slides/slide1.xml" Id="R9f853521910a47cc" /><Relationship Type="http://schemas.openxmlformats.org/officeDocument/2006/relationships/slide" Target="/ppt/slides/slide2.xml" Id="Rae0101a6562a406c" /><Relationship Type="http://schemas.openxmlformats.org/officeDocument/2006/relationships/slide" Target="/ppt/slides/slide3.xml" Id="R73f9717af6cf4f0c" /><Relationship Type="http://schemas.openxmlformats.org/officeDocument/2006/relationships/slide" Target="/ppt/slides/slide4.xml" Id="Rfbd7fc25d8164aa7" /><Relationship Type="http://schemas.openxmlformats.org/officeDocument/2006/relationships/slide" Target="/ppt/slides/slide5.xml" Id="R48fcfb6a866e4a53" /><Relationship Type="http://schemas.openxmlformats.org/officeDocument/2006/relationships/slide" Target="/ppt/slides/slide6.xml" Id="R5dd0bb43237149fb" /><Relationship Type="http://schemas.openxmlformats.org/officeDocument/2006/relationships/slide" Target="/ppt/slides/slide7.xml" Id="Rf1c8b888a397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115453b45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e12c5388b46b5" /><Relationship Type="http://schemas.openxmlformats.org/officeDocument/2006/relationships/theme" Target="/ppt/slideMasters/theme/theme1.xml" Id="R73cda859ef9348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e12c5388b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41161e4d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05dd11c55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b74f83041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b4eacded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be4e6f5cf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84b568234b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e36e852b2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SINCAP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9 267 551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265 384 107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269 519 287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ERTVAAG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sindre.ertvaag@camar.no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989 455 591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SINCAP AS</a:t>
            </a:r>
          </a:p>
        </p:txBody>
      </p:sp>
    </p:spTree>
  </p:cSld>
  <p:clrMapOvr>
    <a:masterClrMapping xmlns:a="http://schemas.openxmlformats.org/drawingml/2006/main"/>
  </p:clrMapOvr>
</p:sld>
</file>