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3586548114e47a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7620539e9c34de5"/>
  </p:sldMasterIdLst>
  <p:sldIdLst>
    <p:sldId xmlns:r="http://schemas.openxmlformats.org/officeDocument/2006/relationships" id="256" r:id="Rd4e14d4633ca445c"/>
    <p:sldId xmlns:r="http://schemas.openxmlformats.org/officeDocument/2006/relationships" id="257" r:id="R8f9e78808caa41fc"/>
    <p:sldId xmlns:r="http://schemas.openxmlformats.org/officeDocument/2006/relationships" id="258" r:id="R02e3be6dd66f4207"/>
    <p:sldId xmlns:r="http://schemas.openxmlformats.org/officeDocument/2006/relationships" id="259" r:id="R37c52428a4564d50"/>
    <p:sldId xmlns:r="http://schemas.openxmlformats.org/officeDocument/2006/relationships" id="260" r:id="R54f01991f5de4f7b"/>
    <p:sldId xmlns:r="http://schemas.openxmlformats.org/officeDocument/2006/relationships" id="261" r:id="R12ceb4f8a1f948f3"/>
    <p:sldId xmlns:r="http://schemas.openxmlformats.org/officeDocument/2006/relationships" id="262" r:id="Rcc705970ce63491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620539e9c34de5" /><Relationship Type="http://schemas.openxmlformats.org/officeDocument/2006/relationships/slide" Target="/ppt/slides/slide1.xml" Id="Rd4e14d4633ca445c" /><Relationship Type="http://schemas.openxmlformats.org/officeDocument/2006/relationships/slide" Target="/ppt/slides/slide2.xml" Id="R8f9e78808caa41fc" /><Relationship Type="http://schemas.openxmlformats.org/officeDocument/2006/relationships/slide" Target="/ppt/slides/slide3.xml" Id="R02e3be6dd66f4207" /><Relationship Type="http://schemas.openxmlformats.org/officeDocument/2006/relationships/slide" Target="/ppt/slides/slide4.xml" Id="R37c52428a4564d50" /><Relationship Type="http://schemas.openxmlformats.org/officeDocument/2006/relationships/slide" Target="/ppt/slides/slide5.xml" Id="R54f01991f5de4f7b" /><Relationship Type="http://schemas.openxmlformats.org/officeDocument/2006/relationships/slide" Target="/ppt/slides/slide6.xml" Id="R12ceb4f8a1f948f3" /><Relationship Type="http://schemas.openxmlformats.org/officeDocument/2006/relationships/slide" Target="/ppt/slides/slide7.xml" Id="Rcc705970ce63491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4d80775c41c445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18858d30f8414c" /><Relationship Type="http://schemas.openxmlformats.org/officeDocument/2006/relationships/theme" Target="/ppt/slideMasters/theme/theme1.xml" Id="R1dc8a021c916445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818858d30f8414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64b4e1045c4df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167364148942b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c4ce59ef3a4c5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16ffd2145544a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8997ae383247e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cb8a777b0b41e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126ceb5eb245e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FIWE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FIWE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FIWE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FIWE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FIWE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FIWE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536 584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−796 525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1 223 004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11 775 034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12 052 699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FIWE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GEORG IWARSSON  –  79,6 %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ANNICHEN EMILIA ANDVIG IWARSSON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CAROLINE CECILIE IWARSSON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ÅSE SCHIEFLOE  –  0,4 %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FIWE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Iwarsson, Admiral Børresens vei 5B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989 452 339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FIWE AS</a:t>
            </a:r>
          </a:p>
        </p:txBody>
      </p:sp>
    </p:spTree>
  </p:cSld>
  <p:clrMapOvr>
    <a:masterClrMapping xmlns:a="http://schemas.openxmlformats.org/drawingml/2006/main"/>
  </p:clrMapOvr>
</p:sld>
</file>