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0188646e6047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3ce951c1314629"/>
  </p:sldMasterIdLst>
  <p:sldIdLst>
    <p:sldId xmlns:r="http://schemas.openxmlformats.org/officeDocument/2006/relationships" id="256" r:id="R907e577f9d524a01"/>
    <p:sldId xmlns:r="http://schemas.openxmlformats.org/officeDocument/2006/relationships" id="257" r:id="Rdd6439d8de2c4900"/>
    <p:sldId xmlns:r="http://schemas.openxmlformats.org/officeDocument/2006/relationships" id="258" r:id="R0443641df1984c37"/>
    <p:sldId xmlns:r="http://schemas.openxmlformats.org/officeDocument/2006/relationships" id="259" r:id="Raf80e1c4d7cb4a72"/>
    <p:sldId xmlns:r="http://schemas.openxmlformats.org/officeDocument/2006/relationships" id="260" r:id="R4cee067cd7044369"/>
    <p:sldId xmlns:r="http://schemas.openxmlformats.org/officeDocument/2006/relationships" id="261" r:id="R5e696cf93ce44d21"/>
    <p:sldId xmlns:r="http://schemas.openxmlformats.org/officeDocument/2006/relationships" id="262" r:id="R5b536a8d8d4b46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3ce951c1314629" /><Relationship Type="http://schemas.openxmlformats.org/officeDocument/2006/relationships/slide" Target="/ppt/slides/slide1.xml" Id="R907e577f9d524a01" /><Relationship Type="http://schemas.openxmlformats.org/officeDocument/2006/relationships/slide" Target="/ppt/slides/slide2.xml" Id="Rdd6439d8de2c4900" /><Relationship Type="http://schemas.openxmlformats.org/officeDocument/2006/relationships/slide" Target="/ppt/slides/slide3.xml" Id="R0443641df1984c37" /><Relationship Type="http://schemas.openxmlformats.org/officeDocument/2006/relationships/slide" Target="/ppt/slides/slide4.xml" Id="Raf80e1c4d7cb4a72" /><Relationship Type="http://schemas.openxmlformats.org/officeDocument/2006/relationships/slide" Target="/ppt/slides/slide5.xml" Id="R4cee067cd7044369" /><Relationship Type="http://schemas.openxmlformats.org/officeDocument/2006/relationships/slide" Target="/ppt/slides/slide6.xml" Id="R5e696cf93ce44d21" /><Relationship Type="http://schemas.openxmlformats.org/officeDocument/2006/relationships/slide" Target="/ppt/slides/slide7.xml" Id="R5b536a8d8d4b46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1d21435f3640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104dccc9aa4023" /><Relationship Type="http://schemas.openxmlformats.org/officeDocument/2006/relationships/theme" Target="/ppt/slideMasters/theme/theme1.xml" Id="R4785caf2824941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104dccc9aa40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d2eda75db242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86c350d7cf41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f687c5275747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6bdf163f224c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7683fda8f741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8265c3dc2246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88f935bf9242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HUSABØ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HUSABØ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HUSABØ AS ble etablert [år] og holder til i Leikanger.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HUSABØ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HUSABØ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HUSABØ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100 015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569 409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569 409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HUSABØ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HUSABØ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HUSABØ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Steinar Husabø, Henjavegen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6863 Leikanger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989 446 401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HUSABØ AS</a:t>
            </a:r>
          </a:p>
        </p:txBody>
      </p:sp>
    </p:spTree>
  </p:cSld>
  <p:clrMapOvr>
    <a:masterClrMapping xmlns:a="http://schemas.openxmlformats.org/drawingml/2006/main"/>
  </p:clrMapOvr>
</p:sld>
</file>