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e84db2cc7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d7e5849a840b1"/>
  </p:sldMasterIdLst>
  <p:sldIdLst>
    <p:sldId xmlns:r="http://schemas.openxmlformats.org/officeDocument/2006/relationships" id="256" r:id="R6e5208b9287b4537"/>
    <p:sldId xmlns:r="http://schemas.openxmlformats.org/officeDocument/2006/relationships" id="257" r:id="Ra7651fe926944b37"/>
    <p:sldId xmlns:r="http://schemas.openxmlformats.org/officeDocument/2006/relationships" id="258" r:id="R779e33d4a17a4c73"/>
    <p:sldId xmlns:r="http://schemas.openxmlformats.org/officeDocument/2006/relationships" id="259" r:id="Rdea61c9819b944d9"/>
    <p:sldId xmlns:r="http://schemas.openxmlformats.org/officeDocument/2006/relationships" id="260" r:id="Red071fd778bc4c40"/>
    <p:sldId xmlns:r="http://schemas.openxmlformats.org/officeDocument/2006/relationships" id="261" r:id="R8829ad2715ec4a3e"/>
    <p:sldId xmlns:r="http://schemas.openxmlformats.org/officeDocument/2006/relationships" id="262" r:id="Rfcf3d6242be0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d7e5849a840b1" /><Relationship Type="http://schemas.openxmlformats.org/officeDocument/2006/relationships/slide" Target="/ppt/slides/slide1.xml" Id="R6e5208b9287b4537" /><Relationship Type="http://schemas.openxmlformats.org/officeDocument/2006/relationships/slide" Target="/ppt/slides/slide2.xml" Id="Ra7651fe926944b37" /><Relationship Type="http://schemas.openxmlformats.org/officeDocument/2006/relationships/slide" Target="/ppt/slides/slide3.xml" Id="R779e33d4a17a4c73" /><Relationship Type="http://schemas.openxmlformats.org/officeDocument/2006/relationships/slide" Target="/ppt/slides/slide4.xml" Id="Rdea61c9819b944d9" /><Relationship Type="http://schemas.openxmlformats.org/officeDocument/2006/relationships/slide" Target="/ppt/slides/slide5.xml" Id="Red071fd778bc4c40" /><Relationship Type="http://schemas.openxmlformats.org/officeDocument/2006/relationships/slide" Target="/ppt/slides/slide6.xml" Id="R8829ad2715ec4a3e" /><Relationship Type="http://schemas.openxmlformats.org/officeDocument/2006/relationships/slide" Target="/ppt/slides/slide7.xml" Id="Rfcf3d6242be0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a4d938506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d0d392233463c" /><Relationship Type="http://schemas.openxmlformats.org/officeDocument/2006/relationships/theme" Target="/ppt/slideMasters/theme/theme1.xml" Id="R50c44e9772be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d0d392233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eb2d647f5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c9fcd3479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179311179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3bccf538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fb699048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3fa77973c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c96c6bb9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