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4954df4f4d4d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ca17b8fafe4b28"/>
  </p:sldMasterIdLst>
  <p:sldIdLst>
    <p:sldId xmlns:r="http://schemas.openxmlformats.org/officeDocument/2006/relationships" id="256" r:id="R0dbd091389564f2a"/>
    <p:sldId xmlns:r="http://schemas.openxmlformats.org/officeDocument/2006/relationships" id="257" r:id="Rc23df9839f0744bb"/>
    <p:sldId xmlns:r="http://schemas.openxmlformats.org/officeDocument/2006/relationships" id="258" r:id="Rd71e2852e68e4b4e"/>
    <p:sldId xmlns:r="http://schemas.openxmlformats.org/officeDocument/2006/relationships" id="259" r:id="R09952b70cde0443f"/>
    <p:sldId xmlns:r="http://schemas.openxmlformats.org/officeDocument/2006/relationships" id="260" r:id="Ra6d3c6b40a42454d"/>
    <p:sldId xmlns:r="http://schemas.openxmlformats.org/officeDocument/2006/relationships" id="261" r:id="Rf43e1b08634e45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a17b8fafe4b28" /><Relationship Type="http://schemas.openxmlformats.org/officeDocument/2006/relationships/slide" Target="/ppt/slides/slide1.xml" Id="R0dbd091389564f2a" /><Relationship Type="http://schemas.openxmlformats.org/officeDocument/2006/relationships/slide" Target="/ppt/slides/slide2.xml" Id="Rc23df9839f0744bb" /><Relationship Type="http://schemas.openxmlformats.org/officeDocument/2006/relationships/slide" Target="/ppt/slides/slide3.xml" Id="Rd71e2852e68e4b4e" /><Relationship Type="http://schemas.openxmlformats.org/officeDocument/2006/relationships/slide" Target="/ppt/slides/slide4.xml" Id="R09952b70cde0443f" /><Relationship Type="http://schemas.openxmlformats.org/officeDocument/2006/relationships/slide" Target="/ppt/slides/slide5.xml" Id="Ra6d3c6b40a42454d" /><Relationship Type="http://schemas.openxmlformats.org/officeDocument/2006/relationships/slide" Target="/ppt/slides/slide6.xml" Id="Rf43e1b08634e45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54829036647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ebd83ce724f43" /><Relationship Type="http://schemas.openxmlformats.org/officeDocument/2006/relationships/theme" Target="/ppt/slideMasters/theme/theme1.xml" Id="R9d571cb01e1641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7ebd83ce724f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92856b86444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728d004a446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b081d3d7242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d8cd53cdc47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4f74cdc0041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66b995cea40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ROLF BIRKELAND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Rigetjønnveien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74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www.rolfbirkeland.no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989 411 977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