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1922a8e12744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0a5d9a4e8f41b0"/>
  </p:sldMasterIdLst>
  <p:sldIdLst>
    <p:sldId xmlns:r="http://schemas.openxmlformats.org/officeDocument/2006/relationships" id="256" r:id="Rc6174abe543d4da3"/>
    <p:sldId xmlns:r="http://schemas.openxmlformats.org/officeDocument/2006/relationships" id="257" r:id="R2310923e0f8643fe"/>
    <p:sldId xmlns:r="http://schemas.openxmlformats.org/officeDocument/2006/relationships" id="258" r:id="Re062f1dcf65c44cc"/>
    <p:sldId xmlns:r="http://schemas.openxmlformats.org/officeDocument/2006/relationships" id="259" r:id="R908f4a028be84d84"/>
    <p:sldId xmlns:r="http://schemas.openxmlformats.org/officeDocument/2006/relationships" id="260" r:id="R2b55b60633434ee9"/>
    <p:sldId xmlns:r="http://schemas.openxmlformats.org/officeDocument/2006/relationships" id="261" r:id="Rbedc0ff15c0f4a68"/>
    <p:sldId xmlns:r="http://schemas.openxmlformats.org/officeDocument/2006/relationships" id="262" r:id="R31247e39c4734b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0a5d9a4e8f41b0" /><Relationship Type="http://schemas.openxmlformats.org/officeDocument/2006/relationships/slide" Target="/ppt/slides/slide1.xml" Id="Rc6174abe543d4da3" /><Relationship Type="http://schemas.openxmlformats.org/officeDocument/2006/relationships/slide" Target="/ppt/slides/slide2.xml" Id="R2310923e0f8643fe" /><Relationship Type="http://schemas.openxmlformats.org/officeDocument/2006/relationships/slide" Target="/ppt/slides/slide3.xml" Id="Re062f1dcf65c44cc" /><Relationship Type="http://schemas.openxmlformats.org/officeDocument/2006/relationships/slide" Target="/ppt/slides/slide4.xml" Id="R908f4a028be84d84" /><Relationship Type="http://schemas.openxmlformats.org/officeDocument/2006/relationships/slide" Target="/ppt/slides/slide5.xml" Id="R2b55b60633434ee9" /><Relationship Type="http://schemas.openxmlformats.org/officeDocument/2006/relationships/slide" Target="/ppt/slides/slide6.xml" Id="Rbedc0ff15c0f4a68" /><Relationship Type="http://schemas.openxmlformats.org/officeDocument/2006/relationships/slide" Target="/ppt/slides/slide7.xml" Id="R31247e39c4734b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caa24a9ece49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2a56d0e56642c9" /><Relationship Type="http://schemas.openxmlformats.org/officeDocument/2006/relationships/theme" Target="/ppt/slideMasters/theme/theme1.xml" Id="R1b2189127cf34d4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2a56d0e56642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f61c33420549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87fe3de7214e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6c2bea898142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34936b8eda47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68b9ab687f44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ab5979b2624b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236433cffe41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WEUM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WEUM HOLDING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−59 993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−50 543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2 203 901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2 204 901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WEUM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3302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989 406 434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WEUM HOLDING AS</a:t>
            </a:r>
          </a:p>
        </p:txBody>
      </p:sp>
    </p:spTree>
  </p:cSld>
  <p:clrMapOvr>
    <a:masterClrMapping xmlns:a="http://schemas.openxmlformats.org/drawingml/2006/main"/>
  </p:clrMapOvr>
</p:sld>
</file>