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8fce8473c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87fcaf5604fb1"/>
  </p:sldMasterIdLst>
  <p:sldIdLst>
    <p:sldId xmlns:r="http://schemas.openxmlformats.org/officeDocument/2006/relationships" id="256" r:id="Rfbcbd5ca19b94801"/>
    <p:sldId xmlns:r="http://schemas.openxmlformats.org/officeDocument/2006/relationships" id="257" r:id="Rc7c20efcf2b442af"/>
    <p:sldId xmlns:r="http://schemas.openxmlformats.org/officeDocument/2006/relationships" id="258" r:id="R7476dcdc9fa1410f"/>
    <p:sldId xmlns:r="http://schemas.openxmlformats.org/officeDocument/2006/relationships" id="259" r:id="R2168459ed3e04e27"/>
    <p:sldId xmlns:r="http://schemas.openxmlformats.org/officeDocument/2006/relationships" id="260" r:id="R79624dc2ceb34bfc"/>
    <p:sldId xmlns:r="http://schemas.openxmlformats.org/officeDocument/2006/relationships" id="261" r:id="Rde5d44d8f87c449e"/>
    <p:sldId xmlns:r="http://schemas.openxmlformats.org/officeDocument/2006/relationships" id="262" r:id="R4a334d6b281a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87fcaf5604fb1" /><Relationship Type="http://schemas.openxmlformats.org/officeDocument/2006/relationships/slide" Target="/ppt/slides/slide1.xml" Id="Rfbcbd5ca19b94801" /><Relationship Type="http://schemas.openxmlformats.org/officeDocument/2006/relationships/slide" Target="/ppt/slides/slide2.xml" Id="Rc7c20efcf2b442af" /><Relationship Type="http://schemas.openxmlformats.org/officeDocument/2006/relationships/slide" Target="/ppt/slides/slide3.xml" Id="R7476dcdc9fa1410f" /><Relationship Type="http://schemas.openxmlformats.org/officeDocument/2006/relationships/slide" Target="/ppt/slides/slide4.xml" Id="R2168459ed3e04e27" /><Relationship Type="http://schemas.openxmlformats.org/officeDocument/2006/relationships/slide" Target="/ppt/slides/slide5.xml" Id="R79624dc2ceb34bfc" /><Relationship Type="http://schemas.openxmlformats.org/officeDocument/2006/relationships/slide" Target="/ppt/slides/slide6.xml" Id="Rde5d44d8f87c449e" /><Relationship Type="http://schemas.openxmlformats.org/officeDocument/2006/relationships/slide" Target="/ppt/slides/slide7.xml" Id="R4a334d6b281a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828fba45f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f5448b7eb4439" /><Relationship Type="http://schemas.openxmlformats.org/officeDocument/2006/relationships/theme" Target="/ppt/slideMasters/theme/theme1.xml" Id="R595ba491d5b2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f5448b7eb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fc05f0c61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84646e9d8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641338fcf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ddf9ec71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d4ea69a1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742607a4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f122467f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BREKKESTRANDA FJORDHOTEL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FJORDHOTEL AS ble etablert [år] og holder til i Brekke.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5 298 132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EIENDOMSSELSKAP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Sognefjordvegen 587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5961 Brekke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linda@yellowcom.se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989 400 428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