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bcb4a88746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590148315e4030"/>
  </p:sldMasterIdLst>
  <p:sldIdLst>
    <p:sldId xmlns:r="http://schemas.openxmlformats.org/officeDocument/2006/relationships" id="256" r:id="Rd79e8773888940db"/>
    <p:sldId xmlns:r="http://schemas.openxmlformats.org/officeDocument/2006/relationships" id="257" r:id="R489f1e85098648e1"/>
    <p:sldId xmlns:r="http://schemas.openxmlformats.org/officeDocument/2006/relationships" id="258" r:id="R2fd88da577ae4f04"/>
    <p:sldId xmlns:r="http://schemas.openxmlformats.org/officeDocument/2006/relationships" id="259" r:id="R3a35511d665d40d0"/>
    <p:sldId xmlns:r="http://schemas.openxmlformats.org/officeDocument/2006/relationships" id="260" r:id="Re2b572fb32904d2f"/>
    <p:sldId xmlns:r="http://schemas.openxmlformats.org/officeDocument/2006/relationships" id="261" r:id="R69551345ef90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90148315e4030" /><Relationship Type="http://schemas.openxmlformats.org/officeDocument/2006/relationships/slide" Target="/ppt/slides/slide1.xml" Id="Rd79e8773888940db" /><Relationship Type="http://schemas.openxmlformats.org/officeDocument/2006/relationships/slide" Target="/ppt/slides/slide2.xml" Id="R489f1e85098648e1" /><Relationship Type="http://schemas.openxmlformats.org/officeDocument/2006/relationships/slide" Target="/ppt/slides/slide3.xml" Id="R2fd88da577ae4f04" /><Relationship Type="http://schemas.openxmlformats.org/officeDocument/2006/relationships/slide" Target="/ppt/slides/slide4.xml" Id="R3a35511d665d40d0" /><Relationship Type="http://schemas.openxmlformats.org/officeDocument/2006/relationships/slide" Target="/ppt/slides/slide5.xml" Id="Re2b572fb32904d2f" /><Relationship Type="http://schemas.openxmlformats.org/officeDocument/2006/relationships/slide" Target="/ppt/slides/slide6.xml" Id="R69551345ef90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86a710aca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b0a2a7d894e60" /><Relationship Type="http://schemas.openxmlformats.org/officeDocument/2006/relationships/theme" Target="/ppt/slideMasters/theme/theme1.xml" Id="Rb90305ce88b149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b0a2a7d89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6397f79f44f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c85d11ec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f873d1854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977f69351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c9870671741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8df2a77b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FJORDHOTEL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linda@yellowcom.se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