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de451412464c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58216f1c2241bf"/>
  </p:sldMasterIdLst>
  <p:sldIdLst>
    <p:sldId xmlns:r="http://schemas.openxmlformats.org/officeDocument/2006/relationships" id="256" r:id="R9890202dbe1c42d4"/>
    <p:sldId xmlns:r="http://schemas.openxmlformats.org/officeDocument/2006/relationships" id="257" r:id="R780ff6e08d15404b"/>
    <p:sldId xmlns:r="http://schemas.openxmlformats.org/officeDocument/2006/relationships" id="258" r:id="R6f0ae956e19748bd"/>
    <p:sldId xmlns:r="http://schemas.openxmlformats.org/officeDocument/2006/relationships" id="259" r:id="Rb2c2431b2a3f48f2"/>
    <p:sldId xmlns:r="http://schemas.openxmlformats.org/officeDocument/2006/relationships" id="260" r:id="R283d7d22cb3f49b4"/>
    <p:sldId xmlns:r="http://schemas.openxmlformats.org/officeDocument/2006/relationships" id="261" r:id="Rcada7b39d7c44f9b"/>
    <p:sldId xmlns:r="http://schemas.openxmlformats.org/officeDocument/2006/relationships" id="262" r:id="Rb8bf44965aab47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8216f1c2241bf" /><Relationship Type="http://schemas.openxmlformats.org/officeDocument/2006/relationships/slide" Target="/ppt/slides/slide1.xml" Id="R9890202dbe1c42d4" /><Relationship Type="http://schemas.openxmlformats.org/officeDocument/2006/relationships/slide" Target="/ppt/slides/slide2.xml" Id="R780ff6e08d15404b" /><Relationship Type="http://schemas.openxmlformats.org/officeDocument/2006/relationships/slide" Target="/ppt/slides/slide3.xml" Id="R6f0ae956e19748bd" /><Relationship Type="http://schemas.openxmlformats.org/officeDocument/2006/relationships/slide" Target="/ppt/slides/slide4.xml" Id="Rb2c2431b2a3f48f2" /><Relationship Type="http://schemas.openxmlformats.org/officeDocument/2006/relationships/slide" Target="/ppt/slides/slide5.xml" Id="R283d7d22cb3f49b4" /><Relationship Type="http://schemas.openxmlformats.org/officeDocument/2006/relationships/slide" Target="/ppt/slides/slide6.xml" Id="Rcada7b39d7c44f9b" /><Relationship Type="http://schemas.openxmlformats.org/officeDocument/2006/relationships/slide" Target="/ppt/slides/slide7.xml" Id="Rb8bf44965aab47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389cee77f649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2965a6946401f" /><Relationship Type="http://schemas.openxmlformats.org/officeDocument/2006/relationships/theme" Target="/ppt/slideMasters/theme/theme1.xml" Id="R6e0924953e9548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92965a694640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5f2c330b044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cc77e56404a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32b6fdfa14b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26858c2a84d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1e728219d4b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942a55e3a40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7657e179140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STEINRO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576 162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19 599 540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22 850 813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ARNE AADLAND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Conrad Mohrs veg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stein@komet.as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989 395 939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STEINRO INVEST AS</a:t>
            </a:r>
          </a:p>
        </p:txBody>
      </p:sp>
    </p:spTree>
  </p:cSld>
  <p:clrMapOvr>
    <a:masterClrMapping xmlns:a="http://schemas.openxmlformats.org/drawingml/2006/main"/>
  </p:clrMapOvr>
</p:sld>
</file>