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2fdb94fef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4f7b635994e09"/>
  </p:sldMasterIdLst>
  <p:sldIdLst>
    <p:sldId xmlns:r="http://schemas.openxmlformats.org/officeDocument/2006/relationships" id="256" r:id="Re76c6d2346bc43bb"/>
    <p:sldId xmlns:r="http://schemas.openxmlformats.org/officeDocument/2006/relationships" id="257" r:id="Rb09bfdbb5b3d4b31"/>
    <p:sldId xmlns:r="http://schemas.openxmlformats.org/officeDocument/2006/relationships" id="258" r:id="Rd26fa16ba6064e96"/>
    <p:sldId xmlns:r="http://schemas.openxmlformats.org/officeDocument/2006/relationships" id="259" r:id="Rf2909813b267442c"/>
    <p:sldId xmlns:r="http://schemas.openxmlformats.org/officeDocument/2006/relationships" id="260" r:id="Rdc14edacc7454661"/>
    <p:sldId xmlns:r="http://schemas.openxmlformats.org/officeDocument/2006/relationships" id="261" r:id="R25cd6a46b5fd4833"/>
    <p:sldId xmlns:r="http://schemas.openxmlformats.org/officeDocument/2006/relationships" id="262" r:id="R4877b522d6c1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4f7b635994e09" /><Relationship Type="http://schemas.openxmlformats.org/officeDocument/2006/relationships/slide" Target="/ppt/slides/slide1.xml" Id="Re76c6d2346bc43bb" /><Relationship Type="http://schemas.openxmlformats.org/officeDocument/2006/relationships/slide" Target="/ppt/slides/slide2.xml" Id="Rb09bfdbb5b3d4b31" /><Relationship Type="http://schemas.openxmlformats.org/officeDocument/2006/relationships/slide" Target="/ppt/slides/slide3.xml" Id="Rd26fa16ba6064e96" /><Relationship Type="http://schemas.openxmlformats.org/officeDocument/2006/relationships/slide" Target="/ppt/slides/slide4.xml" Id="Rf2909813b267442c" /><Relationship Type="http://schemas.openxmlformats.org/officeDocument/2006/relationships/slide" Target="/ppt/slides/slide5.xml" Id="Rdc14edacc7454661" /><Relationship Type="http://schemas.openxmlformats.org/officeDocument/2006/relationships/slide" Target="/ppt/slides/slide6.xml" Id="R25cd6a46b5fd4833" /><Relationship Type="http://schemas.openxmlformats.org/officeDocument/2006/relationships/slide" Target="/ppt/slides/slide7.xml" Id="R4877b522d6c1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6246fd65c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77e4434f4d17" /><Relationship Type="http://schemas.openxmlformats.org/officeDocument/2006/relationships/theme" Target="/ppt/slideMasters/theme/theme1.xml" Id="R8994a04d6cfc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a77e4434f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2d9b54a67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b6c6e6168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96b6de757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3e4b46a0b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72924ebf4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d01f8ac60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0cb4c0f99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55 699 035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254 694 268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254 694 268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