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f01f4456c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7a8534044486e"/>
  </p:sldMasterIdLst>
  <p:sldIdLst>
    <p:sldId xmlns:r="http://schemas.openxmlformats.org/officeDocument/2006/relationships" id="256" r:id="Rad33af944582443d"/>
    <p:sldId xmlns:r="http://schemas.openxmlformats.org/officeDocument/2006/relationships" id="257" r:id="R40ad7e86b0194b4a"/>
    <p:sldId xmlns:r="http://schemas.openxmlformats.org/officeDocument/2006/relationships" id="258" r:id="R4218d268c9bf4063"/>
    <p:sldId xmlns:r="http://schemas.openxmlformats.org/officeDocument/2006/relationships" id="259" r:id="Rd5d190f3ed4b47f4"/>
    <p:sldId xmlns:r="http://schemas.openxmlformats.org/officeDocument/2006/relationships" id="260" r:id="Rc51a9deeedeb45e2"/>
    <p:sldId xmlns:r="http://schemas.openxmlformats.org/officeDocument/2006/relationships" id="261" r:id="R6b0d1cceb01c43a3"/>
    <p:sldId xmlns:r="http://schemas.openxmlformats.org/officeDocument/2006/relationships" id="262" r:id="R639c47bc953e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7a8534044486e" /><Relationship Type="http://schemas.openxmlformats.org/officeDocument/2006/relationships/slide" Target="/ppt/slides/slide1.xml" Id="Rad33af944582443d" /><Relationship Type="http://schemas.openxmlformats.org/officeDocument/2006/relationships/slide" Target="/ppt/slides/slide2.xml" Id="R40ad7e86b0194b4a" /><Relationship Type="http://schemas.openxmlformats.org/officeDocument/2006/relationships/slide" Target="/ppt/slides/slide3.xml" Id="R4218d268c9bf4063" /><Relationship Type="http://schemas.openxmlformats.org/officeDocument/2006/relationships/slide" Target="/ppt/slides/slide4.xml" Id="Rd5d190f3ed4b47f4" /><Relationship Type="http://schemas.openxmlformats.org/officeDocument/2006/relationships/slide" Target="/ppt/slides/slide5.xml" Id="Rc51a9deeedeb45e2" /><Relationship Type="http://schemas.openxmlformats.org/officeDocument/2006/relationships/slide" Target="/ppt/slides/slide6.xml" Id="R6b0d1cceb01c43a3" /><Relationship Type="http://schemas.openxmlformats.org/officeDocument/2006/relationships/slide" Target="/ppt/slides/slide7.xml" Id="R639c47bc953e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7e66352e4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94141c62948af" /><Relationship Type="http://schemas.openxmlformats.org/officeDocument/2006/relationships/theme" Target="/ppt/slideMasters/theme/theme1.xml" Id="Rd173f360b954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e94141c62948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05743494945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e673eb4b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812b3df5e48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c8640bdaa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2f9e12597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1373a109a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c9149deb743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WHITLOCK DIGERNES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WHITLOCK DIGERNES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942 955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5 486 172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WHITLOCK DIGERNES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Bergsvingen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digernes@gmail.com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989 360 957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WHITLOCK DIGERNES INVEST AS</a:t>
            </a:r>
          </a:p>
        </p:txBody>
      </p:sp>
    </p:spTree>
  </p:cSld>
  <p:clrMapOvr>
    <a:masterClrMapping xmlns:a="http://schemas.openxmlformats.org/drawingml/2006/main"/>
  </p:clrMapOvr>
</p:sld>
</file>