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a1877ae4034d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e9bd3ad2484cd1"/>
  </p:sldMasterIdLst>
  <p:sldIdLst>
    <p:sldId xmlns:r="http://schemas.openxmlformats.org/officeDocument/2006/relationships" id="256" r:id="R90d985836e034551"/>
    <p:sldId xmlns:r="http://schemas.openxmlformats.org/officeDocument/2006/relationships" id="257" r:id="Rda6b2f8617ac4fb3"/>
    <p:sldId xmlns:r="http://schemas.openxmlformats.org/officeDocument/2006/relationships" id="258" r:id="R724de9aba55541a9"/>
    <p:sldId xmlns:r="http://schemas.openxmlformats.org/officeDocument/2006/relationships" id="259" r:id="R3868009cf9524e7c"/>
    <p:sldId xmlns:r="http://schemas.openxmlformats.org/officeDocument/2006/relationships" id="260" r:id="R6696fece9e224d7c"/>
    <p:sldId xmlns:r="http://schemas.openxmlformats.org/officeDocument/2006/relationships" id="261" r:id="R742340a17b184ee0"/>
    <p:sldId xmlns:r="http://schemas.openxmlformats.org/officeDocument/2006/relationships" id="262" r:id="R723c577e6a1747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e9bd3ad2484cd1" /><Relationship Type="http://schemas.openxmlformats.org/officeDocument/2006/relationships/slide" Target="/ppt/slides/slide1.xml" Id="R90d985836e034551" /><Relationship Type="http://schemas.openxmlformats.org/officeDocument/2006/relationships/slide" Target="/ppt/slides/slide2.xml" Id="Rda6b2f8617ac4fb3" /><Relationship Type="http://schemas.openxmlformats.org/officeDocument/2006/relationships/slide" Target="/ppt/slides/slide3.xml" Id="R724de9aba55541a9" /><Relationship Type="http://schemas.openxmlformats.org/officeDocument/2006/relationships/slide" Target="/ppt/slides/slide4.xml" Id="R3868009cf9524e7c" /><Relationship Type="http://schemas.openxmlformats.org/officeDocument/2006/relationships/slide" Target="/ppt/slides/slide5.xml" Id="R6696fece9e224d7c" /><Relationship Type="http://schemas.openxmlformats.org/officeDocument/2006/relationships/slide" Target="/ppt/slides/slide6.xml" Id="R742340a17b184ee0" /><Relationship Type="http://schemas.openxmlformats.org/officeDocument/2006/relationships/slide" Target="/ppt/slides/slide7.xml" Id="R723c577e6a1747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981afd180d48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2b4ea21cf4776" /><Relationship Type="http://schemas.openxmlformats.org/officeDocument/2006/relationships/theme" Target="/ppt/slideMasters/theme/theme1.xml" Id="Rdce39c4639f341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02b4ea21cf47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b827eb26345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3d61ddbdb42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4730691884d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3020881b949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569629ade4d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db25204b545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9870ed3c747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SEMPRA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SEMPRA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259 078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17 332 951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139 348 552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140 000 956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TORMOD HØIBY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General Krohgs vei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989 310 690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SEMPRA AS</a:t>
            </a:r>
          </a:p>
        </p:txBody>
      </p:sp>
    </p:spTree>
  </p:cSld>
  <p:clrMapOvr>
    <a:masterClrMapping xmlns:a="http://schemas.openxmlformats.org/drawingml/2006/main"/>
  </p:clrMapOvr>
</p:sld>
</file>