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ac9521912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657393cfb4899"/>
  </p:sldMasterIdLst>
  <p:sldIdLst>
    <p:sldId xmlns:r="http://schemas.openxmlformats.org/officeDocument/2006/relationships" id="256" r:id="R7400a6d5147247f0"/>
    <p:sldId xmlns:r="http://schemas.openxmlformats.org/officeDocument/2006/relationships" id="257" r:id="R97bbe0cabbcc4b26"/>
    <p:sldId xmlns:r="http://schemas.openxmlformats.org/officeDocument/2006/relationships" id="258" r:id="Rde3d7ad8d5bc4712"/>
    <p:sldId xmlns:r="http://schemas.openxmlformats.org/officeDocument/2006/relationships" id="259" r:id="R19a2540bb2c04e7d"/>
    <p:sldId xmlns:r="http://schemas.openxmlformats.org/officeDocument/2006/relationships" id="260" r:id="R7c9e8de3ba164a4c"/>
    <p:sldId xmlns:r="http://schemas.openxmlformats.org/officeDocument/2006/relationships" id="261" r:id="R7e21d15c6442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657393cfb4899" /><Relationship Type="http://schemas.openxmlformats.org/officeDocument/2006/relationships/slide" Target="/ppt/slides/slide1.xml" Id="R7400a6d5147247f0" /><Relationship Type="http://schemas.openxmlformats.org/officeDocument/2006/relationships/slide" Target="/ppt/slides/slide2.xml" Id="R97bbe0cabbcc4b26" /><Relationship Type="http://schemas.openxmlformats.org/officeDocument/2006/relationships/slide" Target="/ppt/slides/slide3.xml" Id="Rde3d7ad8d5bc4712" /><Relationship Type="http://schemas.openxmlformats.org/officeDocument/2006/relationships/slide" Target="/ppt/slides/slide4.xml" Id="R19a2540bb2c04e7d" /><Relationship Type="http://schemas.openxmlformats.org/officeDocument/2006/relationships/slide" Target="/ppt/slides/slide5.xml" Id="R7c9e8de3ba164a4c" /><Relationship Type="http://schemas.openxmlformats.org/officeDocument/2006/relationships/slide" Target="/ppt/slides/slide6.xml" Id="R7e21d15c6442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54546b2f2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66835f4545c1" /><Relationship Type="http://schemas.openxmlformats.org/officeDocument/2006/relationships/theme" Target="/ppt/slideMasters/theme/theme1.xml" Id="R744ca63afb4f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766835f45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d0e861cb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c238bd33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b2586c17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7da4daf3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4485d45b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0a480083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