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bf325894d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c5c786def4ce8"/>
  </p:sldMasterIdLst>
  <p:sldIdLst>
    <p:sldId xmlns:r="http://schemas.openxmlformats.org/officeDocument/2006/relationships" id="256" r:id="R77ba5e9f2c5540c7"/>
    <p:sldId xmlns:r="http://schemas.openxmlformats.org/officeDocument/2006/relationships" id="257" r:id="R8ec74492432f411d"/>
    <p:sldId xmlns:r="http://schemas.openxmlformats.org/officeDocument/2006/relationships" id="258" r:id="R4b685d99308f4676"/>
    <p:sldId xmlns:r="http://schemas.openxmlformats.org/officeDocument/2006/relationships" id="259" r:id="Rb0decc8cc24b4bcb"/>
    <p:sldId xmlns:r="http://schemas.openxmlformats.org/officeDocument/2006/relationships" id="260" r:id="Rafe8794edb6b46ec"/>
    <p:sldId xmlns:r="http://schemas.openxmlformats.org/officeDocument/2006/relationships" id="261" r:id="R0aa5f5edcc314639"/>
    <p:sldId xmlns:r="http://schemas.openxmlformats.org/officeDocument/2006/relationships" id="262" r:id="R9137752e9eb7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c5c786def4ce8" /><Relationship Type="http://schemas.openxmlformats.org/officeDocument/2006/relationships/slide" Target="/ppt/slides/slide1.xml" Id="R77ba5e9f2c5540c7" /><Relationship Type="http://schemas.openxmlformats.org/officeDocument/2006/relationships/slide" Target="/ppt/slides/slide2.xml" Id="R8ec74492432f411d" /><Relationship Type="http://schemas.openxmlformats.org/officeDocument/2006/relationships/slide" Target="/ppt/slides/slide3.xml" Id="R4b685d99308f4676" /><Relationship Type="http://schemas.openxmlformats.org/officeDocument/2006/relationships/slide" Target="/ppt/slides/slide4.xml" Id="Rb0decc8cc24b4bcb" /><Relationship Type="http://schemas.openxmlformats.org/officeDocument/2006/relationships/slide" Target="/ppt/slides/slide5.xml" Id="Rafe8794edb6b46ec" /><Relationship Type="http://schemas.openxmlformats.org/officeDocument/2006/relationships/slide" Target="/ppt/slides/slide6.xml" Id="R0aa5f5edcc314639" /><Relationship Type="http://schemas.openxmlformats.org/officeDocument/2006/relationships/slide" Target="/ppt/slides/slide7.xml" Id="R9137752e9eb7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9c0e4a1b0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34147ffa34edd" /><Relationship Type="http://schemas.openxmlformats.org/officeDocument/2006/relationships/theme" Target="/ppt/slideMasters/theme/theme1.xml" Id="R339dc818bd03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34147ffa34e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01ac5d1e140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42e2ae11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6386628b2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fac48cd8f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879e1bd8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33fd06134f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afe76ad72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JØRGEN GAUPHOLM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