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29c1c886f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b2bd38d764042"/>
  </p:sldMasterIdLst>
  <p:sldIdLst>
    <p:sldId xmlns:r="http://schemas.openxmlformats.org/officeDocument/2006/relationships" id="256" r:id="Rd30388d1327e4063"/>
    <p:sldId xmlns:r="http://schemas.openxmlformats.org/officeDocument/2006/relationships" id="257" r:id="R28f57bfc85e64dc8"/>
    <p:sldId xmlns:r="http://schemas.openxmlformats.org/officeDocument/2006/relationships" id="258" r:id="Ra432ab8e31734ec0"/>
    <p:sldId xmlns:r="http://schemas.openxmlformats.org/officeDocument/2006/relationships" id="259" r:id="Rc3d243a4b9a04001"/>
    <p:sldId xmlns:r="http://schemas.openxmlformats.org/officeDocument/2006/relationships" id="260" r:id="R62fba1ea05cb46a3"/>
    <p:sldId xmlns:r="http://schemas.openxmlformats.org/officeDocument/2006/relationships" id="261" r:id="R8b4c367cd40c4412"/>
    <p:sldId xmlns:r="http://schemas.openxmlformats.org/officeDocument/2006/relationships" id="262" r:id="Rbcbaf89219e9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b2bd38d764042" /><Relationship Type="http://schemas.openxmlformats.org/officeDocument/2006/relationships/slide" Target="/ppt/slides/slide1.xml" Id="Rd30388d1327e4063" /><Relationship Type="http://schemas.openxmlformats.org/officeDocument/2006/relationships/slide" Target="/ppt/slides/slide2.xml" Id="R28f57bfc85e64dc8" /><Relationship Type="http://schemas.openxmlformats.org/officeDocument/2006/relationships/slide" Target="/ppt/slides/slide3.xml" Id="Ra432ab8e31734ec0" /><Relationship Type="http://schemas.openxmlformats.org/officeDocument/2006/relationships/slide" Target="/ppt/slides/slide4.xml" Id="Rc3d243a4b9a04001" /><Relationship Type="http://schemas.openxmlformats.org/officeDocument/2006/relationships/slide" Target="/ppt/slides/slide5.xml" Id="R62fba1ea05cb46a3" /><Relationship Type="http://schemas.openxmlformats.org/officeDocument/2006/relationships/slide" Target="/ppt/slides/slide6.xml" Id="R8b4c367cd40c4412" /><Relationship Type="http://schemas.openxmlformats.org/officeDocument/2006/relationships/slide" Target="/ppt/slides/slide7.xml" Id="Rbcbaf89219e9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3d281d3fc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0dda849164018" /><Relationship Type="http://schemas.openxmlformats.org/officeDocument/2006/relationships/theme" Target="/ppt/slideMasters/theme/theme1.xml" Id="Rdb05216a0818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0dda84916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e5f183e4b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1c7d9e3cd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beae75fb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6f9ae7f30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351754ad2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4746288c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3d0212b5f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SANDVIK AS ble etablert [år] og holder til i Lyngør.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9 827 456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TERJE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sandvik, Lille Svalsund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4910 Lyngør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