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966dea94f3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73c38431d48e3"/>
  </p:sldMasterIdLst>
  <p:sldIdLst>
    <p:sldId xmlns:r="http://schemas.openxmlformats.org/officeDocument/2006/relationships" id="256" r:id="R22a9eed3d3654e37"/>
    <p:sldId xmlns:r="http://schemas.openxmlformats.org/officeDocument/2006/relationships" id="257" r:id="R562ec3b2b50c4ef3"/>
    <p:sldId xmlns:r="http://schemas.openxmlformats.org/officeDocument/2006/relationships" id="258" r:id="R750973c675564044"/>
    <p:sldId xmlns:r="http://schemas.openxmlformats.org/officeDocument/2006/relationships" id="259" r:id="R7a9e152c6832461e"/>
    <p:sldId xmlns:r="http://schemas.openxmlformats.org/officeDocument/2006/relationships" id="260" r:id="R1f27ccddb3cc4a0e"/>
    <p:sldId xmlns:r="http://schemas.openxmlformats.org/officeDocument/2006/relationships" id="261" r:id="Rbb4574eeadb1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73c38431d48e3" /><Relationship Type="http://schemas.openxmlformats.org/officeDocument/2006/relationships/slide" Target="/ppt/slides/slide1.xml" Id="R22a9eed3d3654e37" /><Relationship Type="http://schemas.openxmlformats.org/officeDocument/2006/relationships/slide" Target="/ppt/slides/slide2.xml" Id="R562ec3b2b50c4ef3" /><Relationship Type="http://schemas.openxmlformats.org/officeDocument/2006/relationships/slide" Target="/ppt/slides/slide3.xml" Id="R750973c675564044" /><Relationship Type="http://schemas.openxmlformats.org/officeDocument/2006/relationships/slide" Target="/ppt/slides/slide4.xml" Id="R7a9e152c6832461e" /><Relationship Type="http://schemas.openxmlformats.org/officeDocument/2006/relationships/slide" Target="/ppt/slides/slide5.xml" Id="R1f27ccddb3cc4a0e" /><Relationship Type="http://schemas.openxmlformats.org/officeDocument/2006/relationships/slide" Target="/ppt/slides/slide6.xml" Id="Rbb4574eeadb1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406cc40fe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9b2ddfdbb4ed4" /><Relationship Type="http://schemas.openxmlformats.org/officeDocument/2006/relationships/theme" Target="/ppt/slideMasters/theme/theme1.xml" Id="R5595f46ab120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b9b2ddfdbb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bc0ffd628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ef4097b7841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a6b4792b5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525218c6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f8ab9f5a241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bb548c533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SANDVIK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sandvik, Lille Svalsund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4910 Lyngør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SANDVIK AS</a:t>
            </a:r>
          </a:p>
        </p:txBody>
      </p:sp>
    </p:spTree>
  </p:cSld>
  <p:clrMapOvr>
    <a:masterClrMapping xmlns:a="http://schemas.openxmlformats.org/drawingml/2006/main"/>
  </p:clrMapOvr>
</p:sld>
</file>