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4bdd11478741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c911a30eec4082"/>
  </p:sldMasterIdLst>
  <p:sldIdLst>
    <p:sldId xmlns:r="http://schemas.openxmlformats.org/officeDocument/2006/relationships" id="256" r:id="Rd20dc9f1047e49fa"/>
    <p:sldId xmlns:r="http://schemas.openxmlformats.org/officeDocument/2006/relationships" id="257" r:id="Rf558a3845973406c"/>
    <p:sldId xmlns:r="http://schemas.openxmlformats.org/officeDocument/2006/relationships" id="258" r:id="R953c7b6e05644dd9"/>
    <p:sldId xmlns:r="http://schemas.openxmlformats.org/officeDocument/2006/relationships" id="259" r:id="R012aefd5d13a413a"/>
    <p:sldId xmlns:r="http://schemas.openxmlformats.org/officeDocument/2006/relationships" id="260" r:id="R342fb95ebf8741d7"/>
    <p:sldId xmlns:r="http://schemas.openxmlformats.org/officeDocument/2006/relationships" id="261" r:id="Read10507e5ce4163"/>
    <p:sldId xmlns:r="http://schemas.openxmlformats.org/officeDocument/2006/relationships" id="262" r:id="R77a93a8baf8e4b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911a30eec4082" /><Relationship Type="http://schemas.openxmlformats.org/officeDocument/2006/relationships/slide" Target="/ppt/slides/slide1.xml" Id="Rd20dc9f1047e49fa" /><Relationship Type="http://schemas.openxmlformats.org/officeDocument/2006/relationships/slide" Target="/ppt/slides/slide2.xml" Id="Rf558a3845973406c" /><Relationship Type="http://schemas.openxmlformats.org/officeDocument/2006/relationships/slide" Target="/ppt/slides/slide3.xml" Id="R953c7b6e05644dd9" /><Relationship Type="http://schemas.openxmlformats.org/officeDocument/2006/relationships/slide" Target="/ppt/slides/slide4.xml" Id="R012aefd5d13a413a" /><Relationship Type="http://schemas.openxmlformats.org/officeDocument/2006/relationships/slide" Target="/ppt/slides/slide5.xml" Id="R342fb95ebf8741d7" /><Relationship Type="http://schemas.openxmlformats.org/officeDocument/2006/relationships/slide" Target="/ppt/slides/slide6.xml" Id="Read10507e5ce4163" /><Relationship Type="http://schemas.openxmlformats.org/officeDocument/2006/relationships/slide" Target="/ppt/slides/slide7.xml" Id="R77a93a8baf8e4b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91edbb132e4c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4a6206ddd4ec3" /><Relationship Type="http://schemas.openxmlformats.org/officeDocument/2006/relationships/theme" Target="/ppt/slideMasters/theme/theme1.xml" Id="R404ed79b63cb47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24a6206ddd4e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6336887344c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2b3f3821c47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1171eb3d449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c95b3c0ad48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1fbe1e82c4f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5f89720924d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8c296891944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 SKÅLAND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 SKÅLAND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131 333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11 187 135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44 496 129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48 365 424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SKÅLAND SVEIN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38A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